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6" r:id="rId2"/>
    <p:sldId id="262" r:id="rId3"/>
    <p:sldId id="265" r:id="rId4"/>
    <p:sldId id="264" r:id="rId5"/>
    <p:sldId id="295" r:id="rId6"/>
    <p:sldId id="534" r:id="rId7"/>
    <p:sldId id="297" r:id="rId8"/>
    <p:sldId id="298" r:id="rId9"/>
    <p:sldId id="543" r:id="rId10"/>
    <p:sldId id="533" r:id="rId11"/>
    <p:sldId id="539" r:id="rId12"/>
    <p:sldId id="544" r:id="rId13"/>
    <p:sldId id="542" r:id="rId14"/>
    <p:sldId id="529" r:id="rId15"/>
    <p:sldId id="541" r:id="rId16"/>
    <p:sldId id="536" r:id="rId17"/>
    <p:sldId id="527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438" y="-3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F9EA7-E3BF-48EC-9F25-A62A582F3331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1F07B-61E4-4F6C-AC53-17EE09555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79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="" xmlns:a16="http://schemas.microsoft.com/office/drawing/2014/main" id="{5E2EEFBD-F0CD-4731-833B-FD4254305F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="" xmlns:a16="http://schemas.microsoft.com/office/drawing/2014/main" id="{E6E75FC8-0692-4FE6-880A-7E6F17F6601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C55C4984-449F-41B2-9338-38AA43B33FA1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3C2F0C-29F8-4CD0-9815-16B07B85CFE1}" type="slidenum">
              <a:t>2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="" xmlns:a16="http://schemas.microsoft.com/office/drawing/2014/main" id="{741DB682-9CD9-43A3-B31A-ED04C9443E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Espace réservé des commentaires 2">
            <a:extLst>
              <a:ext uri="{FF2B5EF4-FFF2-40B4-BE49-F238E27FC236}">
                <a16:creationId xmlns="" xmlns:a16="http://schemas.microsoft.com/office/drawing/2014/main" id="{B84BFA2D-3468-4782-B305-7EC975985E9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93CA8879-FDA0-450F-A411-49770E2A2FC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717486-8A30-415C-B154-411CCECEF890}" type="slidenum">
              <a:t>4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1F07B-61E4-4F6C-AC53-17EE09555F3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852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="" xmlns:a16="http://schemas.microsoft.com/office/drawing/2014/main" id="{92A87390-FC71-4680-B3C4-AE77435D00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="" xmlns:a16="http://schemas.microsoft.com/office/drawing/2014/main" id="{667DB940-3A55-4A21-A861-D93A0F4F203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341B0101-7C53-4801-98BE-38A423E3D24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58B3244-0378-4D11-905F-D71313710336}" type="slidenum">
              <a:t>17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444C-B499-463C-907D-3EA66E0344E0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4F77-F123-4F71-A54A-784149ADE11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50.jpeg"/><Relationship Id="rId7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16.gif"/><Relationship Id="rId10" Type="http://schemas.openxmlformats.org/officeDocument/2006/relationships/image" Target="../media/image21.jpeg"/><Relationship Id="rId4" Type="http://schemas.openxmlformats.org/officeDocument/2006/relationships/image" Target="../media/image44.jpeg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image" Target="../media/image44.jpeg"/><Relationship Id="rId7" Type="http://schemas.openxmlformats.org/officeDocument/2006/relationships/image" Target="../media/image47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48.jpeg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eg"/><Relationship Id="rId5" Type="http://schemas.openxmlformats.org/officeDocument/2006/relationships/image" Target="../media/image5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46.jpeg"/><Relationship Id="rId3" Type="http://schemas.openxmlformats.org/officeDocument/2006/relationships/image" Target="../media/image3.jpeg"/><Relationship Id="rId7" Type="http://schemas.openxmlformats.org/officeDocument/2006/relationships/image" Target="../media/image48.jpeg"/><Relationship Id="rId12" Type="http://schemas.openxmlformats.org/officeDocument/2006/relationships/image" Target="../media/image4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11" Type="http://schemas.openxmlformats.org/officeDocument/2006/relationships/image" Target="../media/image49.jpeg"/><Relationship Id="rId5" Type="http://schemas.openxmlformats.org/officeDocument/2006/relationships/image" Target="../media/image44.jpeg"/><Relationship Id="rId15" Type="http://schemas.openxmlformats.org/officeDocument/2006/relationships/image" Target="../media/image21.jpeg"/><Relationship Id="rId10" Type="http://schemas.openxmlformats.org/officeDocument/2006/relationships/image" Target="../media/image5.jpeg"/><Relationship Id="rId4" Type="http://schemas.openxmlformats.org/officeDocument/2006/relationships/image" Target="../media/image50.jpeg"/><Relationship Id="rId9" Type="http://schemas.openxmlformats.org/officeDocument/2006/relationships/image" Target="../media/image43.jpeg"/><Relationship Id="rId1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4.jpeg"/><Relationship Id="rId3" Type="http://schemas.openxmlformats.org/officeDocument/2006/relationships/image" Target="../media/image50.jpeg"/><Relationship Id="rId7" Type="http://schemas.openxmlformats.org/officeDocument/2006/relationships/image" Target="../media/image43.jpeg"/><Relationship Id="rId12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11" Type="http://schemas.openxmlformats.org/officeDocument/2006/relationships/image" Target="../media/image46.jpeg"/><Relationship Id="rId5" Type="http://schemas.openxmlformats.org/officeDocument/2006/relationships/image" Target="../media/image16.gif"/><Relationship Id="rId10" Type="http://schemas.openxmlformats.org/officeDocument/2006/relationships/image" Target="../media/image47.jpeg"/><Relationship Id="rId4" Type="http://schemas.openxmlformats.org/officeDocument/2006/relationships/image" Target="../media/image44.jpeg"/><Relationship Id="rId9" Type="http://schemas.openxmlformats.org/officeDocument/2006/relationships/image" Target="../media/image49.jpeg"/><Relationship Id="rId1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image" Target="../media/image50.jpeg"/><Relationship Id="rId7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22.jpeg"/><Relationship Id="rId10" Type="http://schemas.openxmlformats.org/officeDocument/2006/relationships/image" Target="../media/image46.jpeg"/><Relationship Id="rId4" Type="http://schemas.openxmlformats.org/officeDocument/2006/relationships/image" Target="../media/image16.gif"/><Relationship Id="rId9" Type="http://schemas.openxmlformats.org/officeDocument/2006/relationships/image" Target="../media/image4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5.jpeg"/><Relationship Id="rId18" Type="http://schemas.openxmlformats.org/officeDocument/2006/relationships/image" Target="../media/image6.jpeg"/><Relationship Id="rId26" Type="http://schemas.openxmlformats.org/officeDocument/2006/relationships/image" Target="../media/image30.jpeg"/><Relationship Id="rId39" Type="http://schemas.openxmlformats.org/officeDocument/2006/relationships/image" Target="../media/image31.jpeg"/><Relationship Id="rId21" Type="http://schemas.openxmlformats.org/officeDocument/2006/relationships/image" Target="../media/image7.jpeg"/><Relationship Id="rId34" Type="http://schemas.openxmlformats.org/officeDocument/2006/relationships/image" Target="../media/image58.jpeg"/><Relationship Id="rId42" Type="http://schemas.openxmlformats.org/officeDocument/2006/relationships/image" Target="../media/image37.jpeg"/><Relationship Id="rId47" Type="http://schemas.openxmlformats.org/officeDocument/2006/relationships/image" Target="../media/image40.jpeg"/><Relationship Id="rId50" Type="http://schemas.openxmlformats.org/officeDocument/2006/relationships/image" Target="../media/image24.jpeg"/><Relationship Id="rId55" Type="http://schemas.openxmlformats.org/officeDocument/2006/relationships/image" Target="../media/image59.gif"/><Relationship Id="rId7" Type="http://schemas.openxmlformats.org/officeDocument/2006/relationships/image" Target="../media/image49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9.jpeg"/><Relationship Id="rId29" Type="http://schemas.openxmlformats.org/officeDocument/2006/relationships/image" Target="../media/image27.jpeg"/><Relationship Id="rId11" Type="http://schemas.openxmlformats.org/officeDocument/2006/relationships/image" Target="../media/image21.jpeg"/><Relationship Id="rId24" Type="http://schemas.openxmlformats.org/officeDocument/2006/relationships/image" Target="../media/image52.jpeg"/><Relationship Id="rId32" Type="http://schemas.openxmlformats.org/officeDocument/2006/relationships/image" Target="../media/image33.jpeg"/><Relationship Id="rId37" Type="http://schemas.openxmlformats.org/officeDocument/2006/relationships/image" Target="../media/image9.jpeg"/><Relationship Id="rId40" Type="http://schemas.openxmlformats.org/officeDocument/2006/relationships/image" Target="../media/image23.jpeg"/><Relationship Id="rId45" Type="http://schemas.openxmlformats.org/officeDocument/2006/relationships/image" Target="../media/image10.jpeg"/><Relationship Id="rId53" Type="http://schemas.openxmlformats.org/officeDocument/2006/relationships/image" Target="../media/image54.jpeg"/><Relationship Id="rId5" Type="http://schemas.openxmlformats.org/officeDocument/2006/relationships/image" Target="../media/image48.jpeg"/><Relationship Id="rId19" Type="http://schemas.openxmlformats.org/officeDocument/2006/relationships/image" Target="../media/image56.jpeg"/><Relationship Id="rId4" Type="http://schemas.openxmlformats.org/officeDocument/2006/relationships/image" Target="../media/image50.jpeg"/><Relationship Id="rId9" Type="http://schemas.openxmlformats.org/officeDocument/2006/relationships/image" Target="../media/image46.jpeg"/><Relationship Id="rId14" Type="http://schemas.openxmlformats.org/officeDocument/2006/relationships/image" Target="../media/image43.jpeg"/><Relationship Id="rId22" Type="http://schemas.openxmlformats.org/officeDocument/2006/relationships/image" Target="../media/image34.jpeg"/><Relationship Id="rId27" Type="http://schemas.openxmlformats.org/officeDocument/2006/relationships/image" Target="../media/image28.jpeg"/><Relationship Id="rId30" Type="http://schemas.openxmlformats.org/officeDocument/2006/relationships/image" Target="../media/image53.jpeg"/><Relationship Id="rId35" Type="http://schemas.openxmlformats.org/officeDocument/2006/relationships/image" Target="../media/image8.jpeg"/><Relationship Id="rId43" Type="http://schemas.openxmlformats.org/officeDocument/2006/relationships/image" Target="../media/image19.jpeg"/><Relationship Id="rId48" Type="http://schemas.openxmlformats.org/officeDocument/2006/relationships/image" Target="../media/image38.jpeg"/><Relationship Id="rId56" Type="http://schemas.openxmlformats.org/officeDocument/2006/relationships/image" Target="../media/image60.gif"/><Relationship Id="rId8" Type="http://schemas.openxmlformats.org/officeDocument/2006/relationships/image" Target="../media/image47.jpeg"/><Relationship Id="rId51" Type="http://schemas.openxmlformats.org/officeDocument/2006/relationships/image" Target="../media/image36.jpeg"/><Relationship Id="rId3" Type="http://schemas.openxmlformats.org/officeDocument/2006/relationships/image" Target="../media/image3.jpeg"/><Relationship Id="rId12" Type="http://schemas.openxmlformats.org/officeDocument/2006/relationships/image" Target="../media/image42.jpeg"/><Relationship Id="rId17" Type="http://schemas.openxmlformats.org/officeDocument/2006/relationships/image" Target="../media/image5.jpeg"/><Relationship Id="rId25" Type="http://schemas.openxmlformats.org/officeDocument/2006/relationships/image" Target="../media/image35.jpeg"/><Relationship Id="rId33" Type="http://schemas.openxmlformats.org/officeDocument/2006/relationships/image" Target="../media/image17.jpeg"/><Relationship Id="rId38" Type="http://schemas.openxmlformats.org/officeDocument/2006/relationships/image" Target="../media/image32.jpeg"/><Relationship Id="rId46" Type="http://schemas.openxmlformats.org/officeDocument/2006/relationships/image" Target="../media/image11.jpeg"/><Relationship Id="rId20" Type="http://schemas.openxmlformats.org/officeDocument/2006/relationships/image" Target="../media/image57.jpeg"/><Relationship Id="rId41" Type="http://schemas.openxmlformats.org/officeDocument/2006/relationships/image" Target="../media/image12.jpeg"/><Relationship Id="rId54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5" Type="http://schemas.openxmlformats.org/officeDocument/2006/relationships/image" Target="../media/image44.jpeg"/><Relationship Id="rId23" Type="http://schemas.openxmlformats.org/officeDocument/2006/relationships/image" Target="../media/image51.jpeg"/><Relationship Id="rId28" Type="http://schemas.openxmlformats.org/officeDocument/2006/relationships/image" Target="../media/image22.jpeg"/><Relationship Id="rId36" Type="http://schemas.openxmlformats.org/officeDocument/2006/relationships/image" Target="../media/image18.jpeg"/><Relationship Id="rId49" Type="http://schemas.openxmlformats.org/officeDocument/2006/relationships/image" Target="../media/image55.jpeg"/><Relationship Id="rId57" Type="http://schemas.openxmlformats.org/officeDocument/2006/relationships/image" Target="../media/image61.jpeg"/><Relationship Id="rId10" Type="http://schemas.openxmlformats.org/officeDocument/2006/relationships/image" Target="../media/image4.jpeg"/><Relationship Id="rId31" Type="http://schemas.openxmlformats.org/officeDocument/2006/relationships/image" Target="../media/image26.jpeg"/><Relationship Id="rId44" Type="http://schemas.openxmlformats.org/officeDocument/2006/relationships/image" Target="../media/image41.jpeg"/><Relationship Id="rId52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jpeg"/><Relationship Id="rId18" Type="http://schemas.openxmlformats.org/officeDocument/2006/relationships/image" Target="../media/image26.jpeg"/><Relationship Id="rId26" Type="http://schemas.openxmlformats.org/officeDocument/2006/relationships/image" Target="../media/image34.jpeg"/><Relationship Id="rId39" Type="http://schemas.openxmlformats.org/officeDocument/2006/relationships/image" Target="../media/image46.jpeg"/><Relationship Id="rId21" Type="http://schemas.openxmlformats.org/officeDocument/2006/relationships/image" Target="../media/image29.jpeg"/><Relationship Id="rId34" Type="http://schemas.openxmlformats.org/officeDocument/2006/relationships/image" Target="../media/image41.jpeg"/><Relationship Id="rId42" Type="http://schemas.openxmlformats.org/officeDocument/2006/relationships/image" Target="../media/image48.jpeg"/><Relationship Id="rId47" Type="http://schemas.openxmlformats.org/officeDocument/2006/relationships/image" Target="../media/image53.jpeg"/><Relationship Id="rId50" Type="http://schemas.openxmlformats.org/officeDocument/2006/relationships/image" Target="../media/image55.jpeg"/><Relationship Id="rId55" Type="http://schemas.openxmlformats.org/officeDocument/2006/relationships/image" Target="../media/image58.jpeg"/><Relationship Id="rId7" Type="http://schemas.openxmlformats.org/officeDocument/2006/relationships/image" Target="../media/image18.jpeg"/><Relationship Id="rId2" Type="http://schemas.openxmlformats.org/officeDocument/2006/relationships/image" Target="../media/image15.jpeg"/><Relationship Id="rId16" Type="http://schemas.openxmlformats.org/officeDocument/2006/relationships/image" Target="../media/image24.jpeg"/><Relationship Id="rId29" Type="http://schemas.openxmlformats.org/officeDocument/2006/relationships/image" Target="../media/image36.jpeg"/><Relationship Id="rId11" Type="http://schemas.openxmlformats.org/officeDocument/2006/relationships/image" Target="../media/image7.jpeg"/><Relationship Id="rId24" Type="http://schemas.openxmlformats.org/officeDocument/2006/relationships/image" Target="../media/image32.jpeg"/><Relationship Id="rId32" Type="http://schemas.openxmlformats.org/officeDocument/2006/relationships/image" Target="../media/image39.jpeg"/><Relationship Id="rId37" Type="http://schemas.openxmlformats.org/officeDocument/2006/relationships/image" Target="../media/image44.jpeg"/><Relationship Id="rId40" Type="http://schemas.openxmlformats.org/officeDocument/2006/relationships/image" Target="../media/image4.jpeg"/><Relationship Id="rId45" Type="http://schemas.openxmlformats.org/officeDocument/2006/relationships/image" Target="../media/image51.jpeg"/><Relationship Id="rId53" Type="http://schemas.openxmlformats.org/officeDocument/2006/relationships/image" Target="../media/image10.jpeg"/><Relationship Id="rId5" Type="http://schemas.openxmlformats.org/officeDocument/2006/relationships/image" Target="../media/image3.jpeg"/><Relationship Id="rId10" Type="http://schemas.openxmlformats.org/officeDocument/2006/relationships/image" Target="../media/image21.jpeg"/><Relationship Id="rId19" Type="http://schemas.openxmlformats.org/officeDocument/2006/relationships/image" Target="../media/image27.jpeg"/><Relationship Id="rId31" Type="http://schemas.openxmlformats.org/officeDocument/2006/relationships/image" Target="../media/image38.jpeg"/><Relationship Id="rId44" Type="http://schemas.openxmlformats.org/officeDocument/2006/relationships/image" Target="../media/image50.jpeg"/><Relationship Id="rId52" Type="http://schemas.openxmlformats.org/officeDocument/2006/relationships/image" Target="../media/image8.jpeg"/><Relationship Id="rId4" Type="http://schemas.openxmlformats.org/officeDocument/2006/relationships/image" Target="../media/image17.jpeg"/><Relationship Id="rId9" Type="http://schemas.openxmlformats.org/officeDocument/2006/relationships/image" Target="../media/image20.jpeg"/><Relationship Id="rId14" Type="http://schemas.openxmlformats.org/officeDocument/2006/relationships/image" Target="../media/image12.jpeg"/><Relationship Id="rId22" Type="http://schemas.openxmlformats.org/officeDocument/2006/relationships/image" Target="../media/image30.jpeg"/><Relationship Id="rId27" Type="http://schemas.openxmlformats.org/officeDocument/2006/relationships/image" Target="../media/image5.jpeg"/><Relationship Id="rId30" Type="http://schemas.openxmlformats.org/officeDocument/2006/relationships/image" Target="../media/image37.jpeg"/><Relationship Id="rId35" Type="http://schemas.openxmlformats.org/officeDocument/2006/relationships/image" Target="../media/image42.jpeg"/><Relationship Id="rId43" Type="http://schemas.openxmlformats.org/officeDocument/2006/relationships/image" Target="../media/image49.jpeg"/><Relationship Id="rId48" Type="http://schemas.openxmlformats.org/officeDocument/2006/relationships/image" Target="../media/image9.jpeg"/><Relationship Id="rId8" Type="http://schemas.openxmlformats.org/officeDocument/2006/relationships/image" Target="../media/image19.jpeg"/><Relationship Id="rId51" Type="http://schemas.openxmlformats.org/officeDocument/2006/relationships/image" Target="../media/image56.jpeg"/><Relationship Id="rId3" Type="http://schemas.openxmlformats.org/officeDocument/2006/relationships/image" Target="../media/image16.gif"/><Relationship Id="rId12" Type="http://schemas.openxmlformats.org/officeDocument/2006/relationships/image" Target="../media/image22.jpeg"/><Relationship Id="rId17" Type="http://schemas.openxmlformats.org/officeDocument/2006/relationships/image" Target="../media/image25.jpeg"/><Relationship Id="rId25" Type="http://schemas.openxmlformats.org/officeDocument/2006/relationships/image" Target="../media/image33.jpeg"/><Relationship Id="rId33" Type="http://schemas.openxmlformats.org/officeDocument/2006/relationships/image" Target="../media/image40.jpeg"/><Relationship Id="rId38" Type="http://schemas.openxmlformats.org/officeDocument/2006/relationships/image" Target="../media/image45.jpeg"/><Relationship Id="rId46" Type="http://schemas.openxmlformats.org/officeDocument/2006/relationships/image" Target="../media/image52.jpeg"/><Relationship Id="rId20" Type="http://schemas.openxmlformats.org/officeDocument/2006/relationships/image" Target="../media/image28.jpeg"/><Relationship Id="rId41" Type="http://schemas.openxmlformats.org/officeDocument/2006/relationships/image" Target="../media/image47.jpeg"/><Relationship Id="rId54" Type="http://schemas.openxmlformats.org/officeDocument/2006/relationships/image" Target="../media/image5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5" Type="http://schemas.openxmlformats.org/officeDocument/2006/relationships/image" Target="../media/image11.jpeg"/><Relationship Id="rId23" Type="http://schemas.openxmlformats.org/officeDocument/2006/relationships/image" Target="../media/image31.jpeg"/><Relationship Id="rId28" Type="http://schemas.openxmlformats.org/officeDocument/2006/relationships/image" Target="../media/image35.jpeg"/><Relationship Id="rId36" Type="http://schemas.openxmlformats.org/officeDocument/2006/relationships/image" Target="../media/image43.jpeg"/><Relationship Id="rId49" Type="http://schemas.openxmlformats.org/officeDocument/2006/relationships/image" Target="../media/image5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50.jpeg"/><Relationship Id="rId7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16.gif"/><Relationship Id="rId4" Type="http://schemas.openxmlformats.org/officeDocument/2006/relationships/image" Target="../media/image4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7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46.jpeg"/><Relationship Id="rId4" Type="http://schemas.openxmlformats.org/officeDocument/2006/relationships/image" Target="../media/image4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1CEB7C7-71AA-4EAD-BAA8-486CB74FA5E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2995" y="1699021"/>
            <a:ext cx="6858007" cy="2142192"/>
          </a:xfrm>
        </p:spPr>
        <p:txBody>
          <a:bodyPr>
            <a:normAutofit fontScale="90000"/>
          </a:bodyPr>
          <a:lstStyle/>
          <a:p>
            <a:pPr lvl="0" algn="l"/>
            <a:r>
              <a:rPr lang="fr-FR" sz="3675" dirty="0"/>
              <a:t>1) Présentation rapide du </a:t>
            </a:r>
            <a:r>
              <a:rPr lang="fr-FR" sz="3675" dirty="0" smtClean="0"/>
              <a:t>jeu de bridge</a:t>
            </a:r>
            <a:r>
              <a:rPr lang="fr-FR" sz="3675" dirty="0"/>
              <a:t/>
            </a:r>
            <a:br>
              <a:rPr lang="fr-FR" sz="3675" dirty="0"/>
            </a:br>
            <a:r>
              <a:rPr lang="fr-FR" sz="3675" dirty="0"/>
              <a:t>2) Exercice 1</a:t>
            </a:r>
            <a:br>
              <a:rPr lang="fr-FR" sz="3675" dirty="0"/>
            </a:br>
            <a:r>
              <a:rPr lang="fr-FR" sz="3675" dirty="0"/>
              <a:t>3) Exercice 2</a:t>
            </a:r>
            <a:br>
              <a:rPr lang="fr-FR" sz="3675" dirty="0"/>
            </a:br>
            <a:endParaRPr lang="fr-FR" sz="367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3" descr="01.jpg">
            <a:extLst>
              <a:ext uri="{FF2B5EF4-FFF2-40B4-BE49-F238E27FC236}">
                <a16:creationId xmlns="" xmlns:a16="http://schemas.microsoft.com/office/drawing/2014/main" id="{A7DB244B-BAC5-499A-A9B3-DED4D350F5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232" y="332656"/>
            <a:ext cx="763108" cy="1172925"/>
          </a:xfrm>
          <a:ln w="9528">
            <a:solidFill>
              <a:srgbClr val="000000"/>
            </a:solidFill>
            <a:prstDash val="solid"/>
          </a:ln>
        </p:spPr>
      </p:pic>
      <p:pic>
        <p:nvPicPr>
          <p:cNvPr id="4" name="Image 4" descr="02.jpg">
            <a:extLst>
              <a:ext uri="{FF2B5EF4-FFF2-40B4-BE49-F238E27FC236}">
                <a16:creationId xmlns="" xmlns:a16="http://schemas.microsoft.com/office/drawing/2014/main" id="{10046D82-B98E-4061-925C-A0CBCA176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489" y="33265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" name="Image 5" descr="13.jpg">
            <a:extLst>
              <a:ext uri="{FF2B5EF4-FFF2-40B4-BE49-F238E27FC236}">
                <a16:creationId xmlns="" xmlns:a16="http://schemas.microsoft.com/office/drawing/2014/main" id="{8D23FC2C-36AE-4388-8C1D-B765AD104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9508" y="33265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6" name="Picture 2" descr="Afficher l'image d'origine">
            <a:extLst>
              <a:ext uri="{FF2B5EF4-FFF2-40B4-BE49-F238E27FC236}">
                <a16:creationId xmlns="" xmlns:a16="http://schemas.microsoft.com/office/drawing/2014/main" id="{FF76AEB7-84B5-47B7-B002-93882827827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652846" y="2998498"/>
            <a:ext cx="531495" cy="57292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 7" descr="03.jpg">
            <a:extLst>
              <a:ext uri="{FF2B5EF4-FFF2-40B4-BE49-F238E27FC236}">
                <a16:creationId xmlns="" xmlns:a16="http://schemas.microsoft.com/office/drawing/2014/main" id="{43693728-90C0-4FB8-AF2D-9C8E8677F1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316" y="5157192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9" descr="26.jpg">
            <a:extLst>
              <a:ext uri="{FF2B5EF4-FFF2-40B4-BE49-F238E27FC236}">
                <a16:creationId xmlns="" xmlns:a16="http://schemas.microsoft.com/office/drawing/2014/main" id="{95119673-73C5-4B67-B498-26C81007DC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7160" y="5150125"/>
            <a:ext cx="763108" cy="117999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17" descr="12.jpg">
            <a:extLst>
              <a:ext uri="{FF2B5EF4-FFF2-40B4-BE49-F238E27FC236}">
                <a16:creationId xmlns="" xmlns:a16="http://schemas.microsoft.com/office/drawing/2014/main" id="{D13FF5B1-BD89-4A7D-AEA1-777E477D42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9738" y="5157192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08.jpg">
            <a:extLst>
              <a:ext uri="{FF2B5EF4-FFF2-40B4-BE49-F238E27FC236}">
                <a16:creationId xmlns="" xmlns:a16="http://schemas.microsoft.com/office/drawing/2014/main" id="{38DD4521-53E5-4655-BCCD-01F059748A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7976" y="275019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5" name="Image 14" descr="09.jpg">
            <a:extLst>
              <a:ext uri="{FF2B5EF4-FFF2-40B4-BE49-F238E27FC236}">
                <a16:creationId xmlns="" xmlns:a16="http://schemas.microsoft.com/office/drawing/2014/main" id="{8954FEBE-7166-4F8D-8979-92CDEA53FC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90268" y="251041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6" name="Image 17" descr="12.jpg">
            <a:extLst>
              <a:ext uri="{FF2B5EF4-FFF2-40B4-BE49-F238E27FC236}">
                <a16:creationId xmlns="" xmlns:a16="http://schemas.microsoft.com/office/drawing/2014/main" id="{8540DD7B-F3FC-4427-8556-F7633A773F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4802" y="3717032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7" name="Espace réservé du contenu 3" descr="01.jpg">
            <a:extLst>
              <a:ext uri="{FF2B5EF4-FFF2-40B4-BE49-F238E27FC236}">
                <a16:creationId xmlns="" xmlns:a16="http://schemas.microsoft.com/office/drawing/2014/main" id="{47638FD9-239B-4AAF-B382-6CFB1AE8B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471" y="1884842"/>
            <a:ext cx="763108" cy="1172925"/>
          </a:xfrm>
          <a:prstGeom prst="rect">
            <a:avLst/>
          </a:prstGeom>
          <a:ln w="9528">
            <a:solidFill>
              <a:srgbClr val="000000"/>
            </a:solidFill>
            <a:prstDash val="solid"/>
          </a:ln>
        </p:spPr>
      </p:pic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1C2154AA-D1E6-45DF-B9ED-0EF64EBA8F84}"/>
              </a:ext>
            </a:extLst>
          </p:cNvPr>
          <p:cNvSpPr txBox="1"/>
          <p:nvPr/>
        </p:nvSpPr>
        <p:spPr>
          <a:xfrm>
            <a:off x="5868144" y="4797152"/>
            <a:ext cx="3083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Ne pouvant jouer Cœur, Sud doit jouer Pique. En jouant le 3 de Pique que se passe-t-il?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 descr="02.jpg">
            <a:extLst>
              <a:ext uri="{FF2B5EF4-FFF2-40B4-BE49-F238E27FC236}">
                <a16:creationId xmlns="" xmlns:a16="http://schemas.microsoft.com/office/drawing/2014/main" id="{10046D82-B98E-4061-925C-A0CBCA176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489" y="33265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" name="Image 5" descr="13.jpg">
            <a:extLst>
              <a:ext uri="{FF2B5EF4-FFF2-40B4-BE49-F238E27FC236}">
                <a16:creationId xmlns="" xmlns:a16="http://schemas.microsoft.com/office/drawing/2014/main" id="{8D23FC2C-36AE-4388-8C1D-B765AD104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773" y="338912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6" name="Picture 2" descr="Afficher l'image d'origine">
            <a:extLst>
              <a:ext uri="{FF2B5EF4-FFF2-40B4-BE49-F238E27FC236}">
                <a16:creationId xmlns="" xmlns:a16="http://schemas.microsoft.com/office/drawing/2014/main" id="{FF76AEB7-84B5-47B7-B002-93882827827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652846" y="2998498"/>
            <a:ext cx="531495" cy="57292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 7" descr="03.jpg">
            <a:extLst>
              <a:ext uri="{FF2B5EF4-FFF2-40B4-BE49-F238E27FC236}">
                <a16:creationId xmlns="" xmlns:a16="http://schemas.microsoft.com/office/drawing/2014/main" id="{43693728-90C0-4FB8-AF2D-9C8E8677F1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1322" y="517125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9" descr="26.jpg">
            <a:extLst>
              <a:ext uri="{FF2B5EF4-FFF2-40B4-BE49-F238E27FC236}">
                <a16:creationId xmlns="" xmlns:a16="http://schemas.microsoft.com/office/drawing/2014/main" id="{95119673-73C5-4B67-B498-26C81007DC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7160" y="5150125"/>
            <a:ext cx="763108" cy="117999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06.jpg">
            <a:extLst>
              <a:ext uri="{FF2B5EF4-FFF2-40B4-BE49-F238E27FC236}">
                <a16:creationId xmlns="" xmlns:a16="http://schemas.microsoft.com/office/drawing/2014/main" id="{A2DD4171-A552-4C3E-B770-B205F82979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2" y="2984964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07.jpg">
            <a:extLst>
              <a:ext uri="{FF2B5EF4-FFF2-40B4-BE49-F238E27FC236}">
                <a16:creationId xmlns="" xmlns:a16="http://schemas.microsoft.com/office/drawing/2014/main" id="{4B73616E-F49E-4EF3-84CE-9F524E0788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0072" y="2981874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9" name="Image 4" descr="02.jpg">
            <a:extLst>
              <a:ext uri="{FF2B5EF4-FFF2-40B4-BE49-F238E27FC236}">
                <a16:creationId xmlns="" xmlns:a16="http://schemas.microsoft.com/office/drawing/2014/main" id="{0BD7E601-EEB7-4FAD-9E13-0200D8345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159" y="1708467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1" name="Image 7" descr="03.jpg">
            <a:extLst>
              <a:ext uri="{FF2B5EF4-FFF2-40B4-BE49-F238E27FC236}">
                <a16:creationId xmlns="" xmlns:a16="http://schemas.microsoft.com/office/drawing/2014/main" id="{7F3C812D-9A6B-4F56-8B69-42FAB503F8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489" y="383580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81730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5" descr="13.jpg">
            <a:extLst>
              <a:ext uri="{FF2B5EF4-FFF2-40B4-BE49-F238E27FC236}">
                <a16:creationId xmlns="" xmlns:a16="http://schemas.microsoft.com/office/drawing/2014/main" id="{8D23FC2C-36AE-4388-8C1D-B765AD104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338" y="332655"/>
            <a:ext cx="1358610" cy="208823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6" name="Picture 2" descr="Afficher l'image d'origine">
            <a:extLst>
              <a:ext uri="{FF2B5EF4-FFF2-40B4-BE49-F238E27FC236}">
                <a16:creationId xmlns="" xmlns:a16="http://schemas.microsoft.com/office/drawing/2014/main" id="{FF76AEB7-84B5-47B7-B002-93882827827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52846" y="2998498"/>
            <a:ext cx="531495" cy="57292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 9" descr="26.jpg">
            <a:extLst>
              <a:ext uri="{FF2B5EF4-FFF2-40B4-BE49-F238E27FC236}">
                <a16:creationId xmlns="" xmlns:a16="http://schemas.microsoft.com/office/drawing/2014/main" id="{95119673-73C5-4B67-B498-26C81007DC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4608" y="5157192"/>
            <a:ext cx="763108" cy="117999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0" name="Image 9" descr="15.jpg">
            <a:extLst>
              <a:ext uri="{FF2B5EF4-FFF2-40B4-BE49-F238E27FC236}">
                <a16:creationId xmlns="" xmlns:a16="http://schemas.microsoft.com/office/drawing/2014/main" id="{18D28119-5B88-4589-BD7B-FD9B720899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8503" y="919118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05.jpg">
            <a:extLst>
              <a:ext uri="{FF2B5EF4-FFF2-40B4-BE49-F238E27FC236}">
                <a16:creationId xmlns="" xmlns:a16="http://schemas.microsoft.com/office/drawing/2014/main" id="{9298DDD4-3EBF-4D36-A589-02BDEDB43D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1420" y="919118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16E5855-DEE1-4AE0-994C-3D4028B7E143}"/>
              </a:ext>
            </a:extLst>
          </p:cNvPr>
          <p:cNvSpPr txBox="1"/>
          <p:nvPr/>
        </p:nvSpPr>
        <p:spPr>
          <a:xfrm>
            <a:off x="6812560" y="2492896"/>
            <a:ext cx="2223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Cartes restantes en E/O</a:t>
            </a:r>
          </a:p>
        </p:txBody>
      </p:sp>
    </p:spTree>
    <p:extLst>
      <p:ext uri="{BB962C8B-B14F-4D97-AF65-F5344CB8AC3E}">
        <p14:creationId xmlns:p14="http://schemas.microsoft.com/office/powerpoint/2010/main" val="246820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3" descr="01.jpg">
            <a:extLst>
              <a:ext uri="{FF2B5EF4-FFF2-40B4-BE49-F238E27FC236}">
                <a16:creationId xmlns="" xmlns:a16="http://schemas.microsoft.com/office/drawing/2014/main" id="{A7DB244B-BAC5-499A-A9B3-DED4D350F5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3232" y="332656"/>
            <a:ext cx="763108" cy="1172925"/>
          </a:xfrm>
          <a:ln w="9528">
            <a:solidFill>
              <a:srgbClr val="000000"/>
            </a:solidFill>
            <a:prstDash val="solid"/>
          </a:ln>
        </p:spPr>
      </p:pic>
      <p:pic>
        <p:nvPicPr>
          <p:cNvPr id="4" name="Image 4" descr="02.jpg">
            <a:extLst>
              <a:ext uri="{FF2B5EF4-FFF2-40B4-BE49-F238E27FC236}">
                <a16:creationId xmlns="" xmlns:a16="http://schemas.microsoft.com/office/drawing/2014/main" id="{10046D82-B98E-4061-925C-A0CBCA176B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489" y="33265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" name="Image 5" descr="13.jpg">
            <a:extLst>
              <a:ext uri="{FF2B5EF4-FFF2-40B4-BE49-F238E27FC236}">
                <a16:creationId xmlns="" xmlns:a16="http://schemas.microsoft.com/office/drawing/2014/main" id="{8D23FC2C-36AE-4388-8C1D-B765AD104F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9508" y="33265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6" name="Picture 2" descr="Afficher l'image d'origine">
            <a:extLst>
              <a:ext uri="{FF2B5EF4-FFF2-40B4-BE49-F238E27FC236}">
                <a16:creationId xmlns="" xmlns:a16="http://schemas.microsoft.com/office/drawing/2014/main" id="{FF76AEB7-84B5-47B7-B002-93882827827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652846" y="2998498"/>
            <a:ext cx="531495" cy="57292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 7" descr="03.jpg">
            <a:extLst>
              <a:ext uri="{FF2B5EF4-FFF2-40B4-BE49-F238E27FC236}">
                <a16:creationId xmlns="" xmlns:a16="http://schemas.microsoft.com/office/drawing/2014/main" id="{43693728-90C0-4FB8-AF2D-9C8E8677F1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2316" y="5157192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9" descr="26.jpg">
            <a:extLst>
              <a:ext uri="{FF2B5EF4-FFF2-40B4-BE49-F238E27FC236}">
                <a16:creationId xmlns="" xmlns:a16="http://schemas.microsoft.com/office/drawing/2014/main" id="{95119673-73C5-4B67-B498-26C81007DC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7160" y="5150125"/>
            <a:ext cx="763108" cy="117999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17" descr="12.jpg">
            <a:extLst>
              <a:ext uri="{FF2B5EF4-FFF2-40B4-BE49-F238E27FC236}">
                <a16:creationId xmlns="" xmlns:a16="http://schemas.microsoft.com/office/drawing/2014/main" id="{D13FF5B1-BD89-4A7D-AEA1-777E477D42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89738" y="5157192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0" name="Image 9" descr="15.jpg">
            <a:extLst>
              <a:ext uri="{FF2B5EF4-FFF2-40B4-BE49-F238E27FC236}">
                <a16:creationId xmlns="" xmlns:a16="http://schemas.microsoft.com/office/drawing/2014/main" id="{18D28119-5B88-4589-BD7B-FD9B720899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88503" y="26590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05.jpg">
            <a:extLst>
              <a:ext uri="{FF2B5EF4-FFF2-40B4-BE49-F238E27FC236}">
                <a16:creationId xmlns="" xmlns:a16="http://schemas.microsoft.com/office/drawing/2014/main" id="{9298DDD4-3EBF-4D36-A589-02BDEDB43D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32916" y="24563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06.jpg">
            <a:extLst>
              <a:ext uri="{FF2B5EF4-FFF2-40B4-BE49-F238E27FC236}">
                <a16:creationId xmlns="" xmlns:a16="http://schemas.microsoft.com/office/drawing/2014/main" id="{A2DD4171-A552-4C3E-B770-B205F82979C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32916" y="1756700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07.jpg">
            <a:extLst>
              <a:ext uri="{FF2B5EF4-FFF2-40B4-BE49-F238E27FC236}">
                <a16:creationId xmlns="" xmlns:a16="http://schemas.microsoft.com/office/drawing/2014/main" id="{4B73616E-F49E-4EF3-84CE-9F524E07882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88503" y="175634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08.jpg">
            <a:extLst>
              <a:ext uri="{FF2B5EF4-FFF2-40B4-BE49-F238E27FC236}">
                <a16:creationId xmlns="" xmlns:a16="http://schemas.microsoft.com/office/drawing/2014/main" id="{38DD4521-53E5-4655-BCCD-01F059748AB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08304" y="3166129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5" name="Image 14" descr="09.jpg">
            <a:extLst>
              <a:ext uri="{FF2B5EF4-FFF2-40B4-BE49-F238E27FC236}">
                <a16:creationId xmlns="" xmlns:a16="http://schemas.microsoft.com/office/drawing/2014/main" id="{8954FEBE-7166-4F8D-8979-92CDEA53FC4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44408" y="3166129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C9C762F2-BFAB-4B97-88CC-8FA116D2CAEC}"/>
              </a:ext>
            </a:extLst>
          </p:cNvPr>
          <p:cNvSpPr txBox="1"/>
          <p:nvPr/>
        </p:nvSpPr>
        <p:spPr>
          <a:xfrm>
            <a:off x="5724128" y="501317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 si nous jouons Dame de </a:t>
            </a:r>
            <a:r>
              <a:rPr lang="fr-FR" dirty="0" smtClean="0"/>
              <a:t>Pique…..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5694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3" descr="01.jpg">
            <a:extLst>
              <a:ext uri="{FF2B5EF4-FFF2-40B4-BE49-F238E27FC236}">
                <a16:creationId xmlns="" xmlns:a16="http://schemas.microsoft.com/office/drawing/2014/main" id="{B3040815-E0DD-4C2D-87AE-A60727858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1288" y="265901"/>
            <a:ext cx="763108" cy="1172925"/>
          </a:xfrm>
          <a:ln w="9528">
            <a:solidFill>
              <a:srgbClr val="000000"/>
            </a:solidFill>
            <a:prstDash val="solid"/>
          </a:ln>
        </p:spPr>
      </p:pic>
      <p:pic>
        <p:nvPicPr>
          <p:cNvPr id="4" name="Image 4" descr="02.jpg">
            <a:extLst>
              <a:ext uri="{FF2B5EF4-FFF2-40B4-BE49-F238E27FC236}">
                <a16:creationId xmlns="" xmlns:a16="http://schemas.microsoft.com/office/drawing/2014/main" id="{E56A3814-F033-4AC5-834B-DE950E19C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788" y="26590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" name="Image 5" descr="13.jpg">
            <a:extLst>
              <a:ext uri="{FF2B5EF4-FFF2-40B4-BE49-F238E27FC236}">
                <a16:creationId xmlns="" xmlns:a16="http://schemas.microsoft.com/office/drawing/2014/main" id="{F0632A18-29AC-4369-9698-AAEF3ABDBB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2869" y="26590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6" name="Picture 2" descr="Afficher l'image d'origine">
            <a:extLst>
              <a:ext uri="{FF2B5EF4-FFF2-40B4-BE49-F238E27FC236}">
                <a16:creationId xmlns="" xmlns:a16="http://schemas.microsoft.com/office/drawing/2014/main" id="{EC60D7E3-B5A2-4496-BDD8-99DC9103780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458631" y="2304979"/>
            <a:ext cx="762527" cy="8219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 7" descr="03.jpg">
            <a:extLst>
              <a:ext uri="{FF2B5EF4-FFF2-40B4-BE49-F238E27FC236}">
                <a16:creationId xmlns="" xmlns:a16="http://schemas.microsoft.com/office/drawing/2014/main" id="{F8DC5015-6C54-4A3E-A2E4-C6EAC4B1CC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1288" y="5093655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17" descr="12.jpg">
            <a:extLst>
              <a:ext uri="{FF2B5EF4-FFF2-40B4-BE49-F238E27FC236}">
                <a16:creationId xmlns="" xmlns:a16="http://schemas.microsoft.com/office/drawing/2014/main" id="{89AD6E14-937C-480A-A8CA-860E2547B2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5055" y="506317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0" name="Image 9" descr="15.jpg">
            <a:extLst>
              <a:ext uri="{FF2B5EF4-FFF2-40B4-BE49-F238E27FC236}">
                <a16:creationId xmlns="" xmlns:a16="http://schemas.microsoft.com/office/drawing/2014/main" id="{29CE33A7-713F-47B2-AF3C-99D53E03BE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8503" y="26590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05.jpg">
            <a:extLst>
              <a:ext uri="{FF2B5EF4-FFF2-40B4-BE49-F238E27FC236}">
                <a16:creationId xmlns="" xmlns:a16="http://schemas.microsoft.com/office/drawing/2014/main" id="{5622F13B-D090-4AA5-8578-8EBA8FD2AE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2916" y="24563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06.jpg">
            <a:extLst>
              <a:ext uri="{FF2B5EF4-FFF2-40B4-BE49-F238E27FC236}">
                <a16:creationId xmlns="" xmlns:a16="http://schemas.microsoft.com/office/drawing/2014/main" id="{98D02835-5AEC-4979-B665-09930F23EEC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32916" y="1756700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07.jpg">
            <a:extLst>
              <a:ext uri="{FF2B5EF4-FFF2-40B4-BE49-F238E27FC236}">
                <a16:creationId xmlns="" xmlns:a16="http://schemas.microsoft.com/office/drawing/2014/main" id="{D8F55154-6EBC-4550-BAC9-16D698F78B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88503" y="175634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09.jpg">
            <a:extLst>
              <a:ext uri="{FF2B5EF4-FFF2-40B4-BE49-F238E27FC236}">
                <a16:creationId xmlns="" xmlns:a16="http://schemas.microsoft.com/office/drawing/2014/main" id="{72E7646B-5895-460A-BC15-ADCC626239D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82864" y="319199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5" name="Image 14" descr="08.jpg">
            <a:extLst>
              <a:ext uri="{FF2B5EF4-FFF2-40B4-BE49-F238E27FC236}">
                <a16:creationId xmlns="" xmlns:a16="http://schemas.microsoft.com/office/drawing/2014/main" id="{75B70F49-1C2F-4B23-9C53-7E9192FFD0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32916" y="3241039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6" name="Image 7" descr="03.jpg">
            <a:extLst>
              <a:ext uri="{FF2B5EF4-FFF2-40B4-BE49-F238E27FC236}">
                <a16:creationId xmlns="" xmlns:a16="http://schemas.microsoft.com/office/drawing/2014/main" id="{E27B11AE-D886-4217-841E-8F648D1758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8788" y="3406640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7" name="Image 16" descr="08.jpg">
            <a:extLst>
              <a:ext uri="{FF2B5EF4-FFF2-40B4-BE49-F238E27FC236}">
                <a16:creationId xmlns="" xmlns:a16="http://schemas.microsoft.com/office/drawing/2014/main" id="{237C3D0B-AD8F-4014-BDF6-F7C77428C4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1600" y="2654576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8" name="Image 5" descr="13.jpg">
            <a:extLst>
              <a:ext uri="{FF2B5EF4-FFF2-40B4-BE49-F238E27FC236}">
                <a16:creationId xmlns="" xmlns:a16="http://schemas.microsoft.com/office/drawing/2014/main" id="{FD7C100C-ED3E-47A3-B5AF-68C48FA687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7987" y="1796654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9" name="Image 9" descr="26.jpg">
            <a:extLst>
              <a:ext uri="{FF2B5EF4-FFF2-40B4-BE49-F238E27FC236}">
                <a16:creationId xmlns="" xmlns:a16="http://schemas.microsoft.com/office/drawing/2014/main" id="{9C20E461-22AC-4EE6-9A91-6C425FD3EE8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50541" y="5061346"/>
            <a:ext cx="758531" cy="1172924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0" name="Image 19" descr="09.jpg">
            <a:extLst>
              <a:ext uri="{FF2B5EF4-FFF2-40B4-BE49-F238E27FC236}">
                <a16:creationId xmlns="" xmlns:a16="http://schemas.microsoft.com/office/drawing/2014/main" id="{687B02B0-8343-42F7-B4DC-C14C72B441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88503" y="3241038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3" descr="01.jpg">
            <a:extLst>
              <a:ext uri="{FF2B5EF4-FFF2-40B4-BE49-F238E27FC236}">
                <a16:creationId xmlns="" xmlns:a16="http://schemas.microsoft.com/office/drawing/2014/main" id="{B3040815-E0DD-4C2D-87AE-A60727858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6329" y="640871"/>
            <a:ext cx="763108" cy="1172925"/>
          </a:xfrm>
          <a:ln w="9528">
            <a:solidFill>
              <a:srgbClr val="000000"/>
            </a:solidFill>
            <a:prstDash val="solid"/>
          </a:ln>
        </p:spPr>
      </p:pic>
      <p:pic>
        <p:nvPicPr>
          <p:cNvPr id="4" name="Image 4" descr="02.jpg">
            <a:extLst>
              <a:ext uri="{FF2B5EF4-FFF2-40B4-BE49-F238E27FC236}">
                <a16:creationId xmlns="" xmlns:a16="http://schemas.microsoft.com/office/drawing/2014/main" id="{E56A3814-F033-4AC5-834B-DE950E19C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498" y="640870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6" name="Picture 2" descr="Afficher l'image d'origine">
            <a:extLst>
              <a:ext uri="{FF2B5EF4-FFF2-40B4-BE49-F238E27FC236}">
                <a16:creationId xmlns="" xmlns:a16="http://schemas.microsoft.com/office/drawing/2014/main" id="{EC60D7E3-B5A2-4496-BDD8-99DC9103780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659888" y="2830054"/>
            <a:ext cx="762527" cy="8219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 9" descr="26.jpg">
            <a:extLst>
              <a:ext uri="{FF2B5EF4-FFF2-40B4-BE49-F238E27FC236}">
                <a16:creationId xmlns="" xmlns:a16="http://schemas.microsoft.com/office/drawing/2014/main" id="{B7249BC8-CDB9-4317-A221-6D7FE9D73E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6796" y="5057533"/>
            <a:ext cx="763108" cy="117999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17" descr="12.jpg">
            <a:extLst>
              <a:ext uri="{FF2B5EF4-FFF2-40B4-BE49-F238E27FC236}">
                <a16:creationId xmlns="" xmlns:a16="http://schemas.microsoft.com/office/drawing/2014/main" id="{89AD6E14-937C-480A-A8CA-860E2547B2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2134" y="5064600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0" name="Image 9" descr="15.jpg">
            <a:extLst>
              <a:ext uri="{FF2B5EF4-FFF2-40B4-BE49-F238E27FC236}">
                <a16:creationId xmlns="" xmlns:a16="http://schemas.microsoft.com/office/drawing/2014/main" id="{29CE33A7-713F-47B2-AF3C-99D53E03BE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88503" y="26590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05.jpg">
            <a:extLst>
              <a:ext uri="{FF2B5EF4-FFF2-40B4-BE49-F238E27FC236}">
                <a16:creationId xmlns="" xmlns:a16="http://schemas.microsoft.com/office/drawing/2014/main" id="{5622F13B-D090-4AA5-8578-8EBA8FD2AE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2916" y="24563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06.jpg">
            <a:extLst>
              <a:ext uri="{FF2B5EF4-FFF2-40B4-BE49-F238E27FC236}">
                <a16:creationId xmlns="" xmlns:a16="http://schemas.microsoft.com/office/drawing/2014/main" id="{98D02835-5AEC-4979-B665-09930F23EE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2916" y="1756700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07.jpg">
            <a:extLst>
              <a:ext uri="{FF2B5EF4-FFF2-40B4-BE49-F238E27FC236}">
                <a16:creationId xmlns="" xmlns:a16="http://schemas.microsoft.com/office/drawing/2014/main" id="{D8F55154-6EBC-4550-BAC9-16D698F78B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88503" y="1756341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6" name="Image 17" descr="12.jpg">
            <a:extLst>
              <a:ext uri="{FF2B5EF4-FFF2-40B4-BE49-F238E27FC236}">
                <a16:creationId xmlns="" xmlns:a16="http://schemas.microsoft.com/office/drawing/2014/main" id="{BC084E12-75E4-49B7-965A-9115CBF145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3688" y="3241039"/>
            <a:ext cx="763108" cy="117292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B38FCC49-9DDE-4078-B070-64A67266F105}"/>
              </a:ext>
            </a:extLst>
          </p:cNvPr>
          <p:cNvSpPr txBox="1"/>
          <p:nvPr/>
        </p:nvSpPr>
        <p:spPr>
          <a:xfrm>
            <a:off x="4211960" y="458112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le 3 de Pique</a:t>
            </a:r>
          </a:p>
        </p:txBody>
      </p:sp>
    </p:spTree>
    <p:extLst>
      <p:ext uri="{BB962C8B-B14F-4D97-AF65-F5344CB8AC3E}">
        <p14:creationId xmlns:p14="http://schemas.microsoft.com/office/powerpoint/2010/main" val="158473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2E42909-83BA-4AF5-933A-D951B6BE8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bridge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5F91CAF-F87D-48A6-9B90-38D40113D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Est certes, dans une première approche, un jeu de bataille par équipe. Mais, </a:t>
            </a:r>
          </a:p>
          <a:p>
            <a:r>
              <a:rPr lang="fr-FR" dirty="0"/>
              <a:t>Il vous faudra </a:t>
            </a:r>
          </a:p>
          <a:p>
            <a:pPr>
              <a:buFontTx/>
              <a:buChar char="-"/>
            </a:pPr>
            <a:r>
              <a:rPr lang="fr-FR" dirty="0"/>
              <a:t>Tenir compte des informations fournies,</a:t>
            </a:r>
          </a:p>
          <a:p>
            <a:pPr>
              <a:buFontTx/>
              <a:buChar char="-"/>
            </a:pPr>
            <a:r>
              <a:rPr lang="fr-FR" dirty="0"/>
              <a:t>Compter les cartes,</a:t>
            </a:r>
          </a:p>
          <a:p>
            <a:pPr>
              <a:buFontTx/>
              <a:buChar char="-"/>
            </a:pPr>
            <a:r>
              <a:rPr lang="fr-FR" dirty="0"/>
              <a:t>Anticiper les événements,</a:t>
            </a:r>
          </a:p>
          <a:p>
            <a:pPr>
              <a:buFontTx/>
              <a:buChar char="-"/>
            </a:pPr>
            <a:r>
              <a:rPr lang="fr-FR" dirty="0"/>
              <a:t>Réfléchir et analyser la situation</a:t>
            </a:r>
          </a:p>
          <a:p>
            <a:pPr>
              <a:buFontTx/>
              <a:buChar char="-"/>
            </a:pPr>
            <a:r>
              <a:rPr lang="fr-FR" dirty="0"/>
              <a:t>Apprendre à communiquer à travers les cartes,</a:t>
            </a:r>
          </a:p>
          <a:p>
            <a:pPr>
              <a:buFontTx/>
              <a:buChar char="-"/>
            </a:pPr>
            <a:r>
              <a:rPr lang="fr-FR" dirty="0"/>
              <a:t>Définir un plan de jeu tenant compte des informations connues.</a:t>
            </a:r>
          </a:p>
        </p:txBody>
      </p:sp>
    </p:spTree>
    <p:extLst>
      <p:ext uri="{BB962C8B-B14F-4D97-AF65-F5344CB8AC3E}">
        <p14:creationId xmlns:p14="http://schemas.microsoft.com/office/powerpoint/2010/main" val="1917626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>
            <a:extLst>
              <a:ext uri="{FF2B5EF4-FFF2-40B4-BE49-F238E27FC236}">
                <a16:creationId xmlns="" xmlns:a16="http://schemas.microsoft.com/office/drawing/2014/main" id="{4FE75871-F797-4E4D-B2D2-EEA805214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5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" name="Image 2" descr="02.jpg">
            <a:extLst>
              <a:ext uri="{FF2B5EF4-FFF2-40B4-BE49-F238E27FC236}">
                <a16:creationId xmlns="" xmlns:a16="http://schemas.microsoft.com/office/drawing/2014/main" id="{BD2067AA-F99C-401A-8AD7-DB67E2C8C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6251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" name="Image 3" descr="03.jpg">
            <a:extLst>
              <a:ext uri="{FF2B5EF4-FFF2-40B4-BE49-F238E27FC236}">
                <a16:creationId xmlns="" xmlns:a16="http://schemas.microsoft.com/office/drawing/2014/main" id="{AAC67445-72E7-4154-8366-98C76856B8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1760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" name="Image 4" descr="04.jpg">
            <a:extLst>
              <a:ext uri="{FF2B5EF4-FFF2-40B4-BE49-F238E27FC236}">
                <a16:creationId xmlns="" xmlns:a16="http://schemas.microsoft.com/office/drawing/2014/main" id="{912D6477-312F-4C5C-87F9-17BAA5F020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7814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6" name="Image 5" descr="05.jpg">
            <a:extLst>
              <a:ext uri="{FF2B5EF4-FFF2-40B4-BE49-F238E27FC236}">
                <a16:creationId xmlns="" xmlns:a16="http://schemas.microsoft.com/office/drawing/2014/main" id="{977E887B-06DA-4505-B4AA-27AC3CAC93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9861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7" name="Image 6" descr="06.jpg">
            <a:extLst>
              <a:ext uri="{FF2B5EF4-FFF2-40B4-BE49-F238E27FC236}">
                <a16:creationId xmlns="" xmlns:a16="http://schemas.microsoft.com/office/drawing/2014/main" id="{5C87B523-26C4-45A5-BA7B-0348554F46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5915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7" descr="07.jpg">
            <a:extLst>
              <a:ext uri="{FF2B5EF4-FFF2-40B4-BE49-F238E27FC236}">
                <a16:creationId xmlns="" xmlns:a16="http://schemas.microsoft.com/office/drawing/2014/main" id="{6A5459ED-C2B6-437A-B1F3-F2DC410F27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1969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8" descr="08.jpg">
            <a:extLst>
              <a:ext uri="{FF2B5EF4-FFF2-40B4-BE49-F238E27FC236}">
                <a16:creationId xmlns="" xmlns:a16="http://schemas.microsoft.com/office/drawing/2014/main" id="{BA2D46DE-1FCC-4D1F-B753-A2A6FDFEAA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022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0" name="Image 9" descr="09.jpg">
            <a:extLst>
              <a:ext uri="{FF2B5EF4-FFF2-40B4-BE49-F238E27FC236}">
                <a16:creationId xmlns="" xmlns:a16="http://schemas.microsoft.com/office/drawing/2014/main" id="{D66FBDE9-5245-402F-9BD7-AB12B6640F4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74076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10.jpg">
            <a:extLst>
              <a:ext uri="{FF2B5EF4-FFF2-40B4-BE49-F238E27FC236}">
                <a16:creationId xmlns="" xmlns:a16="http://schemas.microsoft.com/office/drawing/2014/main" id="{9B560A5B-B97F-4CED-97C5-0C6151DBCE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60130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11.jpg">
            <a:extLst>
              <a:ext uri="{FF2B5EF4-FFF2-40B4-BE49-F238E27FC236}">
                <a16:creationId xmlns="" xmlns:a16="http://schemas.microsoft.com/office/drawing/2014/main" id="{E05F54DC-7727-48A0-A52A-5BEEB833155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46184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12.jpg">
            <a:extLst>
              <a:ext uri="{FF2B5EF4-FFF2-40B4-BE49-F238E27FC236}">
                <a16:creationId xmlns="" xmlns:a16="http://schemas.microsoft.com/office/drawing/2014/main" id="{59320830-15AB-4DDA-AE12-4AB798F23BD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32238" y="1185117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13.jpg">
            <a:extLst>
              <a:ext uri="{FF2B5EF4-FFF2-40B4-BE49-F238E27FC236}">
                <a16:creationId xmlns="" xmlns:a16="http://schemas.microsoft.com/office/drawing/2014/main" id="{4EEC71D2-36F3-4B10-81B1-10ED25CA181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18292" y="1160750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5" name="Image 14" descr="14.jpg">
            <a:extLst>
              <a:ext uri="{FF2B5EF4-FFF2-40B4-BE49-F238E27FC236}">
                <a16:creationId xmlns="" xmlns:a16="http://schemas.microsoft.com/office/drawing/2014/main" id="{1D1A8F3D-DB7A-42BA-AA1A-3B39AAD68BF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47665" y="2024845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6" name="Image 15" descr="15.jpg">
            <a:extLst>
              <a:ext uri="{FF2B5EF4-FFF2-40B4-BE49-F238E27FC236}">
                <a16:creationId xmlns="" xmlns:a16="http://schemas.microsoft.com/office/drawing/2014/main" id="{9A418025-E291-4F73-B0AE-C1FFFECBCF0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79713" y="2024845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7" name="Image 16" descr="16.jpg">
            <a:extLst>
              <a:ext uri="{FF2B5EF4-FFF2-40B4-BE49-F238E27FC236}">
                <a16:creationId xmlns="" xmlns:a16="http://schemas.microsoft.com/office/drawing/2014/main" id="{B2D8582B-9B52-468D-8250-75A82D3A8CA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411760" y="2024845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8" name="Image 17" descr="17.jpg">
            <a:extLst>
              <a:ext uri="{FF2B5EF4-FFF2-40B4-BE49-F238E27FC236}">
                <a16:creationId xmlns="" xmlns:a16="http://schemas.microsoft.com/office/drawing/2014/main" id="{F1F0F7CC-1ECC-43E9-9B11-59CC767B932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897814" y="2024845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9" name="Image 18" descr="18.jpg">
            <a:extLst>
              <a:ext uri="{FF2B5EF4-FFF2-40B4-BE49-F238E27FC236}">
                <a16:creationId xmlns="" xmlns:a16="http://schemas.microsoft.com/office/drawing/2014/main" id="{C21C99D7-3CDE-409A-9A52-C4ACF27903A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329861" y="2024845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0" name="Image 19" descr="19.jpg">
            <a:extLst>
              <a:ext uri="{FF2B5EF4-FFF2-40B4-BE49-F238E27FC236}">
                <a16:creationId xmlns="" xmlns:a16="http://schemas.microsoft.com/office/drawing/2014/main" id="{E349A445-1480-4C4D-8E0B-748EB4ED80F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815915" y="2024845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1" name="Image 20" descr="20.jpg">
            <a:extLst>
              <a:ext uri="{FF2B5EF4-FFF2-40B4-BE49-F238E27FC236}">
                <a16:creationId xmlns="" xmlns:a16="http://schemas.microsoft.com/office/drawing/2014/main" id="{69991843-F249-4754-B526-E637FFA01E6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301969" y="2024845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2" name="Image 21" descr="21.jpg">
            <a:extLst>
              <a:ext uri="{FF2B5EF4-FFF2-40B4-BE49-F238E27FC236}">
                <a16:creationId xmlns="" xmlns:a16="http://schemas.microsoft.com/office/drawing/2014/main" id="{ECD53BE4-65B0-4399-B21B-9063BAD94F9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788022" y="2024845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3" name="Image 22" descr="22.jpg">
            <a:extLst>
              <a:ext uri="{FF2B5EF4-FFF2-40B4-BE49-F238E27FC236}">
                <a16:creationId xmlns="" xmlns:a16="http://schemas.microsoft.com/office/drawing/2014/main" id="{D949F150-0A0B-495F-A68D-1D4DCD963FEB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274076" y="2024845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4" name="Image 23" descr="23.jpg">
            <a:extLst>
              <a:ext uri="{FF2B5EF4-FFF2-40B4-BE49-F238E27FC236}">
                <a16:creationId xmlns="" xmlns:a16="http://schemas.microsoft.com/office/drawing/2014/main" id="{F2A45EE2-E129-4D4D-A6A2-84A6750299E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760130" y="2024845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5" name="Image 24" descr="24.jpg">
            <a:extLst>
              <a:ext uri="{FF2B5EF4-FFF2-40B4-BE49-F238E27FC236}">
                <a16:creationId xmlns="" xmlns:a16="http://schemas.microsoft.com/office/drawing/2014/main" id="{2F52972F-C15F-4471-AC9C-DB7CB794BA6E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246184" y="2024845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6" name="Image 25" descr="25.jpg">
            <a:extLst>
              <a:ext uri="{FF2B5EF4-FFF2-40B4-BE49-F238E27FC236}">
                <a16:creationId xmlns="" xmlns:a16="http://schemas.microsoft.com/office/drawing/2014/main" id="{07C6F5FC-F915-437B-9617-AFF47236AC4A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732238" y="2024845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7" name="Image 26" descr="26.jpg">
            <a:extLst>
              <a:ext uri="{FF2B5EF4-FFF2-40B4-BE49-F238E27FC236}">
                <a16:creationId xmlns="" xmlns:a16="http://schemas.microsoft.com/office/drawing/2014/main" id="{EB077514-B669-48DA-9FB2-918444746E16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218292" y="2024845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8" name="Image 27" descr="27.jpg">
            <a:extLst>
              <a:ext uri="{FF2B5EF4-FFF2-40B4-BE49-F238E27FC236}">
                <a16:creationId xmlns="" xmlns:a16="http://schemas.microsoft.com/office/drawing/2014/main" id="{3B05FC63-DB9C-4D2E-AA57-34A36D11FD71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547665" y="2942946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9" name="Image 28" descr="28.jpg">
            <a:extLst>
              <a:ext uri="{FF2B5EF4-FFF2-40B4-BE49-F238E27FC236}">
                <a16:creationId xmlns="" xmlns:a16="http://schemas.microsoft.com/office/drawing/2014/main" id="{9425E85B-3800-4F90-A8FD-3E02C474D907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979713" y="2942946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0" name="Image 29" descr="29.jpg">
            <a:extLst>
              <a:ext uri="{FF2B5EF4-FFF2-40B4-BE49-F238E27FC236}">
                <a16:creationId xmlns="" xmlns:a16="http://schemas.microsoft.com/office/drawing/2014/main" id="{4759755C-D9A1-4189-B24E-89DB1C9EBD84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411760" y="2942946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1" name="Image 30" descr="30.jpg">
            <a:extLst>
              <a:ext uri="{FF2B5EF4-FFF2-40B4-BE49-F238E27FC236}">
                <a16:creationId xmlns="" xmlns:a16="http://schemas.microsoft.com/office/drawing/2014/main" id="{89F44FAA-C84C-454A-8C1E-D6D4471DA9C0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897814" y="2942946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2" name="Image 31" descr="31.jpg">
            <a:extLst>
              <a:ext uri="{FF2B5EF4-FFF2-40B4-BE49-F238E27FC236}">
                <a16:creationId xmlns="" xmlns:a16="http://schemas.microsoft.com/office/drawing/2014/main" id="{D57F9CDA-C1BA-46A4-AB8A-CF597490FC0B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329861" y="2942946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3" name="Image 32" descr="32.jpg">
            <a:extLst>
              <a:ext uri="{FF2B5EF4-FFF2-40B4-BE49-F238E27FC236}">
                <a16:creationId xmlns="" xmlns:a16="http://schemas.microsoft.com/office/drawing/2014/main" id="{4237231C-FF8C-4462-8C1C-6FEE147A9087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3815915" y="2942946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4" name="Image 33" descr="33.jpg">
            <a:extLst>
              <a:ext uri="{FF2B5EF4-FFF2-40B4-BE49-F238E27FC236}">
                <a16:creationId xmlns="" xmlns:a16="http://schemas.microsoft.com/office/drawing/2014/main" id="{4757397F-E832-4DB6-9BD0-7CD5515AEDB6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301969" y="2942946"/>
            <a:ext cx="337502" cy="51707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5" name="Image 34" descr="34.jpg">
            <a:extLst>
              <a:ext uri="{FF2B5EF4-FFF2-40B4-BE49-F238E27FC236}">
                <a16:creationId xmlns="" xmlns:a16="http://schemas.microsoft.com/office/drawing/2014/main" id="{93BAD1B3-5031-4387-8277-819C30049CA1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788022" y="2942946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6" name="Image 35" descr="35.jpg">
            <a:extLst>
              <a:ext uri="{FF2B5EF4-FFF2-40B4-BE49-F238E27FC236}">
                <a16:creationId xmlns="" xmlns:a16="http://schemas.microsoft.com/office/drawing/2014/main" id="{16AB287F-0E62-4A67-BD90-2C7E3C6FE8A5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274076" y="2942946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7" name="Image 36" descr="36.jpg">
            <a:extLst>
              <a:ext uri="{FF2B5EF4-FFF2-40B4-BE49-F238E27FC236}">
                <a16:creationId xmlns="" xmlns:a16="http://schemas.microsoft.com/office/drawing/2014/main" id="{0EF238E1-D977-40E3-B3E9-8BBD107C0E96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5760130" y="2942946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8" name="Image 37" descr="37.jpg">
            <a:extLst>
              <a:ext uri="{FF2B5EF4-FFF2-40B4-BE49-F238E27FC236}">
                <a16:creationId xmlns="" xmlns:a16="http://schemas.microsoft.com/office/drawing/2014/main" id="{2B8E5293-4C18-4CFF-88CA-4E78FB39FB84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6246184" y="2942946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9" name="Image 38" descr="38.jpg">
            <a:extLst>
              <a:ext uri="{FF2B5EF4-FFF2-40B4-BE49-F238E27FC236}">
                <a16:creationId xmlns="" xmlns:a16="http://schemas.microsoft.com/office/drawing/2014/main" id="{FE5B3446-D5AD-4F59-B011-DF134CD2DAF6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6732238" y="2942946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0" name="Image 39" descr="39.jpg">
            <a:extLst>
              <a:ext uri="{FF2B5EF4-FFF2-40B4-BE49-F238E27FC236}">
                <a16:creationId xmlns="" xmlns:a16="http://schemas.microsoft.com/office/drawing/2014/main" id="{14C816B1-1605-465B-8CCB-7953B12CCED3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7218292" y="2942946"/>
            <a:ext cx="337502" cy="51787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1" name="Image 40" descr="40.jpg">
            <a:extLst>
              <a:ext uri="{FF2B5EF4-FFF2-40B4-BE49-F238E27FC236}">
                <a16:creationId xmlns="" xmlns:a16="http://schemas.microsoft.com/office/drawing/2014/main" id="{5E155C9E-89E7-4E82-BB54-67ED849EA73F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547665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2" name="Image 41" descr="41.jpg">
            <a:extLst>
              <a:ext uri="{FF2B5EF4-FFF2-40B4-BE49-F238E27FC236}">
                <a16:creationId xmlns="" xmlns:a16="http://schemas.microsoft.com/office/drawing/2014/main" id="{7E3CEDAE-5C8E-4606-8B4C-DFD002B45C93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979713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3" name="Image 42" descr="42.jpg">
            <a:extLst>
              <a:ext uri="{FF2B5EF4-FFF2-40B4-BE49-F238E27FC236}">
                <a16:creationId xmlns="" xmlns:a16="http://schemas.microsoft.com/office/drawing/2014/main" id="{5185E2BE-23ED-4890-8263-68D87F040DBB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2411760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4" name="Image 43" descr="43.jpg">
            <a:extLst>
              <a:ext uri="{FF2B5EF4-FFF2-40B4-BE49-F238E27FC236}">
                <a16:creationId xmlns="" xmlns:a16="http://schemas.microsoft.com/office/drawing/2014/main" id="{00356710-9F37-48E7-8ADB-FD4DEF982B20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2897814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5" name="Image 44" descr="44.jpg">
            <a:extLst>
              <a:ext uri="{FF2B5EF4-FFF2-40B4-BE49-F238E27FC236}">
                <a16:creationId xmlns="" xmlns:a16="http://schemas.microsoft.com/office/drawing/2014/main" id="{F7AA9BAF-E2A5-44A4-BB96-D2BB0190D6BD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329861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6" name="Image 45" descr="45.jpg">
            <a:extLst>
              <a:ext uri="{FF2B5EF4-FFF2-40B4-BE49-F238E27FC236}">
                <a16:creationId xmlns="" xmlns:a16="http://schemas.microsoft.com/office/drawing/2014/main" id="{E9F00896-D67E-43F9-9113-12567988F059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3815915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7" name="Image 46" descr="46.jpg">
            <a:extLst>
              <a:ext uri="{FF2B5EF4-FFF2-40B4-BE49-F238E27FC236}">
                <a16:creationId xmlns="" xmlns:a16="http://schemas.microsoft.com/office/drawing/2014/main" id="{23952953-005F-4C2E-9D4A-5DE384518352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4301969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8" name="Image 47" descr="47.jpg">
            <a:extLst>
              <a:ext uri="{FF2B5EF4-FFF2-40B4-BE49-F238E27FC236}">
                <a16:creationId xmlns="" xmlns:a16="http://schemas.microsoft.com/office/drawing/2014/main" id="{00B7EBD9-AD74-4D07-BE41-6F30E3427860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4788022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9" name="Image 48" descr="48.jpg">
            <a:extLst>
              <a:ext uri="{FF2B5EF4-FFF2-40B4-BE49-F238E27FC236}">
                <a16:creationId xmlns="" xmlns:a16="http://schemas.microsoft.com/office/drawing/2014/main" id="{D7DC760E-3C95-45A5-8482-3B1DDCB87746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5274076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0" name="Image 49" descr="49.jpg">
            <a:extLst>
              <a:ext uri="{FF2B5EF4-FFF2-40B4-BE49-F238E27FC236}">
                <a16:creationId xmlns="" xmlns:a16="http://schemas.microsoft.com/office/drawing/2014/main" id="{81744060-591B-42D8-AF58-2AC6D0D9DD02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5760130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1" name="Image 50" descr="50.jpg">
            <a:extLst>
              <a:ext uri="{FF2B5EF4-FFF2-40B4-BE49-F238E27FC236}">
                <a16:creationId xmlns="" xmlns:a16="http://schemas.microsoft.com/office/drawing/2014/main" id="{DD3A4C64-83CC-48CF-9211-BC80A100ABD6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6246184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2" name="Image 51" descr="51.jpg">
            <a:extLst>
              <a:ext uri="{FF2B5EF4-FFF2-40B4-BE49-F238E27FC236}">
                <a16:creationId xmlns="" xmlns:a16="http://schemas.microsoft.com/office/drawing/2014/main" id="{363BAC61-1FEF-491C-A965-7DCE20660C77}"/>
              </a:ext>
            </a:extLst>
          </p:cNvPr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6732238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3" name="Image 52" descr="52.jpg">
            <a:extLst>
              <a:ext uri="{FF2B5EF4-FFF2-40B4-BE49-F238E27FC236}">
                <a16:creationId xmlns="" xmlns:a16="http://schemas.microsoft.com/office/drawing/2014/main" id="{C328284E-68B4-4FA1-93B1-00399AE4AD20}"/>
              </a:ext>
            </a:extLst>
          </p:cNvPr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7218292" y="3861047"/>
            <a:ext cx="337502" cy="52028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4" name="Image 54" descr="reflechi.gif">
            <a:extLst>
              <a:ext uri="{FF2B5EF4-FFF2-40B4-BE49-F238E27FC236}">
                <a16:creationId xmlns="" xmlns:a16="http://schemas.microsoft.com/office/drawing/2014/main" id="{305815E0-54D2-45CC-892A-22154967DBA2}"/>
              </a:ext>
            </a:extLst>
          </p:cNvPr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3167847" y="4941168"/>
            <a:ext cx="669965" cy="7355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5" name="Image 55" descr="reflechi2.gif">
            <a:extLst>
              <a:ext uri="{FF2B5EF4-FFF2-40B4-BE49-F238E27FC236}">
                <a16:creationId xmlns="" xmlns:a16="http://schemas.microsoft.com/office/drawing/2014/main" id="{0FF56E82-8F5B-4D41-940F-01D45EFFD32B}"/>
              </a:ext>
            </a:extLst>
          </p:cNvPr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2303746" y="4887162"/>
            <a:ext cx="580365" cy="86409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6" name="Image 56" descr="reflechi4.jpg">
            <a:extLst>
              <a:ext uri="{FF2B5EF4-FFF2-40B4-BE49-F238E27FC236}">
                <a16:creationId xmlns="" xmlns:a16="http://schemas.microsoft.com/office/drawing/2014/main" id="{4320C921-F2C7-4A55-8F6C-85E508ECE9D2}"/>
              </a:ext>
            </a:extLst>
          </p:cNvPr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601672" y="5049181"/>
            <a:ext cx="486053" cy="6896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7" name="ZoneTexte 53">
            <a:extLst>
              <a:ext uri="{FF2B5EF4-FFF2-40B4-BE49-F238E27FC236}">
                <a16:creationId xmlns="" xmlns:a16="http://schemas.microsoft.com/office/drawing/2014/main" id="{C34C22A4-AF79-4B5B-9811-EF13C0395802}"/>
              </a:ext>
            </a:extLst>
          </p:cNvPr>
          <p:cNvSpPr txBox="1"/>
          <p:nvPr/>
        </p:nvSpPr>
        <p:spPr>
          <a:xfrm>
            <a:off x="4478864" y="5049182"/>
            <a:ext cx="3429000" cy="48474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50">
                <a:solidFill>
                  <a:srgbClr val="000000"/>
                </a:solidFill>
                <a:latin typeface="Calibri"/>
              </a:rPr>
              <a:t>Images pouvant vous être utiles pour compléter ou modifier votre propre travail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 descr="cartes2.jpg">
            <a:extLst>
              <a:ext uri="{FF2B5EF4-FFF2-40B4-BE49-F238E27FC236}">
                <a16:creationId xmlns="" xmlns:a16="http://schemas.microsoft.com/office/drawing/2014/main" id="{965D677B-5F74-405E-909A-3840E78E8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3" y="857250"/>
            <a:ext cx="2510899" cy="2008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re 1">
            <a:extLst>
              <a:ext uri="{FF2B5EF4-FFF2-40B4-BE49-F238E27FC236}">
                <a16:creationId xmlns="" xmlns:a16="http://schemas.microsoft.com/office/drawing/2014/main" id="{209860F8-A266-4971-A3AB-3CC9B82413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67669" y="1106744"/>
            <a:ext cx="3843868" cy="857250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fr-FR" sz="2700"/>
              <a:t>Le bridge est un jeu </a:t>
            </a:r>
            <a:br>
              <a:rPr lang="fr-FR" sz="2700"/>
            </a:br>
            <a:r>
              <a:rPr lang="fr-FR" sz="2700"/>
              <a:t>de cartes</a:t>
            </a:r>
          </a:p>
        </p:txBody>
      </p:sp>
      <p:pic>
        <p:nvPicPr>
          <p:cNvPr id="4" name="Espace réservé du contenu 3" descr="cartes.jpg">
            <a:extLst>
              <a:ext uri="{FF2B5EF4-FFF2-40B4-BE49-F238E27FC236}">
                <a16:creationId xmlns="" xmlns:a16="http://schemas.microsoft.com/office/drawing/2014/main" id="{E6831213-5D9C-4715-B678-4A4615A7A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167848" y="2348879"/>
            <a:ext cx="4698518" cy="3518428"/>
          </a:xfrm>
        </p:spPr>
      </p:pic>
      <p:sp>
        <p:nvSpPr>
          <p:cNvPr id="5" name="Espace réservé du numéro de diapositive 5">
            <a:extLst>
              <a:ext uri="{FF2B5EF4-FFF2-40B4-BE49-F238E27FC236}">
                <a16:creationId xmlns="" xmlns:a16="http://schemas.microsoft.com/office/drawing/2014/main" id="{089B5E9B-C717-4785-BB16-FA8ECCC3ED7B}"/>
              </a:ext>
            </a:extLst>
          </p:cNvPr>
          <p:cNvSpPr txBox="1"/>
          <p:nvPr/>
        </p:nvSpPr>
        <p:spPr>
          <a:xfrm>
            <a:off x="6457952" y="5624514"/>
            <a:ext cx="2057400" cy="27384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algn="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8D7EEA-31C6-4AC6-9362-93AF1E9A414E}" type="slidenum">
              <a:rPr lang="fr-FR" sz="1350" kern="0">
                <a:solidFill>
                  <a:srgbClr val="000000"/>
                </a:solidFill>
                <a:latin typeface="Calibri"/>
              </a:rPr>
              <a:pPr algn="r" defTabSz="6858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fr-FR" sz="900">
              <a:solidFill>
                <a:srgbClr val="898989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8417581-BA48-4913-AA3C-8ADCD58F55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 anchorCtr="1"/>
          <a:lstStyle/>
          <a:p>
            <a:pPr lvl="0" algn="ctr"/>
            <a:r>
              <a:rPr lang="fr-FR"/>
              <a:t>Ordre des cartes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357D6BE-4EBA-4855-AA42-F9EBC6BAE2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9552" y="1628800"/>
            <a:ext cx="7992888" cy="5034803"/>
          </a:xfrm>
          <a:solidFill>
            <a:srgbClr val="FFFFFF"/>
          </a:solidFill>
        </p:spPr>
        <p:txBody>
          <a:bodyPr/>
          <a:lstStyle/>
          <a:p>
            <a:pPr lvl="0"/>
            <a:r>
              <a:rPr lang="fr-FR" dirty="0"/>
              <a:t>La carte la plus forte est l’As suivie du Roi, etc. Attention, il y a  quatre couleurs (Pique, Cœur, Carreau et Trèfle). Le mot « couleur » a donc ici deux sens possibles. </a:t>
            </a:r>
          </a:p>
          <a:p>
            <a:pPr lvl="0"/>
            <a:endParaRPr lang="fr-FR" dirty="0"/>
          </a:p>
        </p:txBody>
      </p:sp>
      <p:pic>
        <p:nvPicPr>
          <p:cNvPr id="4" name="Image 3" descr="01.jpg">
            <a:extLst>
              <a:ext uri="{FF2B5EF4-FFF2-40B4-BE49-F238E27FC236}">
                <a16:creationId xmlns="" xmlns:a16="http://schemas.microsoft.com/office/drawing/2014/main" id="{DECFD315-D59D-4358-8FD8-452CFC175F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4347" y="3827057"/>
            <a:ext cx="807997" cy="12419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8.jpg">
            <a:extLst>
              <a:ext uri="{FF2B5EF4-FFF2-40B4-BE49-F238E27FC236}">
                <a16:creationId xmlns="" xmlns:a16="http://schemas.microsoft.com/office/drawing/2014/main" id="{DA306AEE-A1A4-4ABB-8244-22D22C346F9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5425262"/>
            <a:ext cx="807997" cy="12419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15.jpg">
            <a:extLst>
              <a:ext uri="{FF2B5EF4-FFF2-40B4-BE49-F238E27FC236}">
                <a16:creationId xmlns="" xmlns:a16="http://schemas.microsoft.com/office/drawing/2014/main" id="{CACCB1A0-46C1-48AB-BDC1-A5B74F71254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3688" y="3827056"/>
            <a:ext cx="807997" cy="12419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 descr="16.jpg">
            <a:extLst>
              <a:ext uri="{FF2B5EF4-FFF2-40B4-BE49-F238E27FC236}">
                <a16:creationId xmlns="" xmlns:a16="http://schemas.microsoft.com/office/drawing/2014/main" id="{9F05D515-069D-49F0-BFCE-5E2D288D091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0931" y="3827056"/>
            <a:ext cx="807997" cy="12419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19.jpg">
            <a:extLst>
              <a:ext uri="{FF2B5EF4-FFF2-40B4-BE49-F238E27FC236}">
                <a16:creationId xmlns="" xmlns:a16="http://schemas.microsoft.com/office/drawing/2014/main" id="{5166E656-9B7E-49BE-B471-16958936DDA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06786" y="3816199"/>
            <a:ext cx="807997" cy="12494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33.jpg">
            <a:extLst>
              <a:ext uri="{FF2B5EF4-FFF2-40B4-BE49-F238E27FC236}">
                <a16:creationId xmlns="" xmlns:a16="http://schemas.microsoft.com/office/drawing/2014/main" id="{16D57E8B-FB23-4520-8201-290D0CCB0F5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48140" y="3785349"/>
            <a:ext cx="807997" cy="12419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35.jpg">
            <a:extLst>
              <a:ext uri="{FF2B5EF4-FFF2-40B4-BE49-F238E27FC236}">
                <a16:creationId xmlns="" xmlns:a16="http://schemas.microsoft.com/office/drawing/2014/main" id="{21BC062B-9B7E-4A07-8536-9DD1D08D7B5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71160" y="5421682"/>
            <a:ext cx="807997" cy="12419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43.jpg">
            <a:extLst>
              <a:ext uri="{FF2B5EF4-FFF2-40B4-BE49-F238E27FC236}">
                <a16:creationId xmlns="" xmlns:a16="http://schemas.microsoft.com/office/drawing/2014/main" id="{6526FDA8-4D1C-4F6E-9607-1D03DB6497A1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64919" y="3821525"/>
            <a:ext cx="807997" cy="12494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44.jpg">
            <a:extLst>
              <a:ext uri="{FF2B5EF4-FFF2-40B4-BE49-F238E27FC236}">
                <a16:creationId xmlns="" xmlns:a16="http://schemas.microsoft.com/office/drawing/2014/main" id="{823EFBB1-3F08-4629-A766-FF0FA70BDECD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11936" y="3821525"/>
            <a:ext cx="807997" cy="12494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39.jpg">
            <a:extLst>
              <a:ext uri="{FF2B5EF4-FFF2-40B4-BE49-F238E27FC236}">
                <a16:creationId xmlns="" xmlns:a16="http://schemas.microsoft.com/office/drawing/2014/main" id="{9E768B7C-EEDD-477E-8323-34C4219D2586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792085" y="5421682"/>
            <a:ext cx="757070" cy="11616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C9EC0EC4-E74B-4964-930B-15E14272EC0B}"/>
              </a:ext>
            </a:extLst>
          </p:cNvPr>
          <p:cNvSpPr txBox="1"/>
          <p:nvPr/>
        </p:nvSpPr>
        <p:spPr>
          <a:xfrm>
            <a:off x="5215934" y="5805264"/>
            <a:ext cx="139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manga-news.com/public/News%202012/Janv/nintendo-mii.jpg">
            <a:extLst>
              <a:ext uri="{FF2B5EF4-FFF2-40B4-BE49-F238E27FC236}">
                <a16:creationId xmlns="" xmlns:a16="http://schemas.microsoft.com/office/drawing/2014/main" id="{3D3D5CE8-F130-4611-B554-A854730595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9219" t="50121" r="33221"/>
          <a:stretch>
            <a:fillRect/>
          </a:stretch>
        </p:blipFill>
        <p:spPr>
          <a:xfrm>
            <a:off x="4086222" y="1646633"/>
            <a:ext cx="917970" cy="182760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4" descr="http://www.manga-news.com/public/News%202012/Janv/nintendo-mii.jpg">
            <a:extLst>
              <a:ext uri="{FF2B5EF4-FFF2-40B4-BE49-F238E27FC236}">
                <a16:creationId xmlns="" xmlns:a16="http://schemas.microsoft.com/office/drawing/2014/main" id="{C6F6E20C-87B2-42B1-BD8C-AE0F33C1136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681" t="45944" r="68500"/>
          <a:stretch>
            <a:fillRect/>
          </a:stretch>
        </p:blipFill>
        <p:spPr>
          <a:xfrm>
            <a:off x="2681285" y="2294338"/>
            <a:ext cx="972738" cy="179784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4" descr="http://www.manga-news.com/public/News%202012/Janv/nintendo-mii.jpg">
            <a:extLst>
              <a:ext uri="{FF2B5EF4-FFF2-40B4-BE49-F238E27FC236}">
                <a16:creationId xmlns="" xmlns:a16="http://schemas.microsoft.com/office/drawing/2014/main" id="{7B40EE19-C578-4CA7-A883-CF8995A5DF0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9139" t="54298" r="42041"/>
          <a:stretch>
            <a:fillRect/>
          </a:stretch>
        </p:blipFill>
        <p:spPr>
          <a:xfrm>
            <a:off x="5436391" y="2187181"/>
            <a:ext cx="1079894" cy="194071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2" descr="http://iamyouasheisme.files.wordpress.com/2007/11/bridge_table.jpg">
            <a:extLst>
              <a:ext uri="{FF2B5EF4-FFF2-40B4-BE49-F238E27FC236}">
                <a16:creationId xmlns="" xmlns:a16="http://schemas.microsoft.com/office/drawing/2014/main" id="{2250D786-43D8-416B-ADD7-FA8EBFACFB4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5815"/>
          <a:stretch>
            <a:fillRect/>
          </a:stretch>
        </p:blipFill>
        <p:spPr>
          <a:xfrm>
            <a:off x="3492107" y="2834877"/>
            <a:ext cx="1993106" cy="1749030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6" name="Connecteur droit avec flèche 13">
            <a:extLst>
              <a:ext uri="{FF2B5EF4-FFF2-40B4-BE49-F238E27FC236}">
                <a16:creationId xmlns="" xmlns:a16="http://schemas.microsoft.com/office/drawing/2014/main" id="{934FDFD7-F9F0-4717-88A8-457F44EC9442}"/>
              </a:ext>
            </a:extLst>
          </p:cNvPr>
          <p:cNvCxnSpPr/>
          <p:nvPr/>
        </p:nvCxnSpPr>
        <p:spPr>
          <a:xfrm>
            <a:off x="1980007" y="2402679"/>
            <a:ext cx="756047" cy="270275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7" name="ZoneTexte 14">
            <a:extLst>
              <a:ext uri="{FF2B5EF4-FFF2-40B4-BE49-F238E27FC236}">
                <a16:creationId xmlns="" xmlns:a16="http://schemas.microsoft.com/office/drawing/2014/main" id="{B45CCE01-18B1-4A47-9BF6-DCE5C1ED31C6}"/>
              </a:ext>
            </a:extLst>
          </p:cNvPr>
          <p:cNvSpPr txBox="1"/>
          <p:nvPr/>
        </p:nvSpPr>
        <p:spPr>
          <a:xfrm>
            <a:off x="1277542" y="2240755"/>
            <a:ext cx="1312052" cy="692497"/>
          </a:xfrm>
          <a:prstGeom prst="rect">
            <a:avLst/>
          </a:prstGeom>
          <a:solidFill>
            <a:srgbClr val="FFFFFF">
              <a:alpha val="65000"/>
            </a:srgbClr>
          </a:solidFill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50">
                <a:solidFill>
                  <a:srgbClr val="000000"/>
                </a:solidFill>
                <a:latin typeface="Calibri" pitchFamily="34"/>
              </a:rPr>
              <a:t>Lucie va distribuer les cartes. </a:t>
            </a:r>
          </a:p>
        </p:txBody>
      </p:sp>
      <p:sp>
        <p:nvSpPr>
          <p:cNvPr id="8" name="ZoneTexte 16">
            <a:extLst>
              <a:ext uri="{FF2B5EF4-FFF2-40B4-BE49-F238E27FC236}">
                <a16:creationId xmlns="" xmlns:a16="http://schemas.microsoft.com/office/drawing/2014/main" id="{48BA69A6-5312-4607-A26B-C663C4D02AE9}"/>
              </a:ext>
            </a:extLst>
          </p:cNvPr>
          <p:cNvSpPr txBox="1"/>
          <p:nvPr/>
        </p:nvSpPr>
        <p:spPr>
          <a:xfrm>
            <a:off x="3714745" y="4929201"/>
            <a:ext cx="2464614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50">
                <a:solidFill>
                  <a:srgbClr val="000000"/>
                </a:solidFill>
                <a:latin typeface="Calibri"/>
              </a:rPr>
              <a:t>Je suis assis en Sud</a:t>
            </a:r>
          </a:p>
        </p:txBody>
      </p:sp>
      <p:sp>
        <p:nvSpPr>
          <p:cNvPr id="9" name="ZoneTexte 19">
            <a:extLst>
              <a:ext uri="{FF2B5EF4-FFF2-40B4-BE49-F238E27FC236}">
                <a16:creationId xmlns="" xmlns:a16="http://schemas.microsoft.com/office/drawing/2014/main" id="{F4C6D3CD-7D3E-4FE7-856C-9733A7E0DE34}"/>
              </a:ext>
            </a:extLst>
          </p:cNvPr>
          <p:cNvSpPr txBox="1"/>
          <p:nvPr/>
        </p:nvSpPr>
        <p:spPr>
          <a:xfrm>
            <a:off x="4196952" y="1339435"/>
            <a:ext cx="642944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50">
                <a:solidFill>
                  <a:srgbClr val="000000"/>
                </a:solidFill>
                <a:latin typeface="Calibri"/>
              </a:rPr>
              <a:t>Nord</a:t>
            </a:r>
          </a:p>
        </p:txBody>
      </p:sp>
      <p:sp>
        <p:nvSpPr>
          <p:cNvPr id="10" name="ZoneTexte 20">
            <a:extLst>
              <a:ext uri="{FF2B5EF4-FFF2-40B4-BE49-F238E27FC236}">
                <a16:creationId xmlns="" xmlns:a16="http://schemas.microsoft.com/office/drawing/2014/main" id="{BBA72A90-80BE-4416-8726-3E5306DBD08B}"/>
              </a:ext>
            </a:extLst>
          </p:cNvPr>
          <p:cNvSpPr txBox="1"/>
          <p:nvPr/>
        </p:nvSpPr>
        <p:spPr>
          <a:xfrm>
            <a:off x="6607984" y="3214687"/>
            <a:ext cx="91083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50">
                <a:solidFill>
                  <a:srgbClr val="000000"/>
                </a:solidFill>
                <a:latin typeface="Calibri"/>
              </a:rPr>
              <a:t>Est</a:t>
            </a:r>
          </a:p>
        </p:txBody>
      </p:sp>
      <p:sp>
        <p:nvSpPr>
          <p:cNvPr id="11" name="ZoneTexte 21">
            <a:extLst>
              <a:ext uri="{FF2B5EF4-FFF2-40B4-BE49-F238E27FC236}">
                <a16:creationId xmlns="" xmlns:a16="http://schemas.microsoft.com/office/drawing/2014/main" id="{06F125AD-A0F4-42A2-BC5F-215B6511804C}"/>
              </a:ext>
            </a:extLst>
          </p:cNvPr>
          <p:cNvSpPr txBox="1"/>
          <p:nvPr/>
        </p:nvSpPr>
        <p:spPr>
          <a:xfrm>
            <a:off x="1839493" y="3161105"/>
            <a:ext cx="750101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50">
                <a:solidFill>
                  <a:srgbClr val="000000"/>
                </a:solidFill>
                <a:latin typeface="Calibri"/>
              </a:rPr>
              <a:t>Ouest</a:t>
            </a:r>
          </a:p>
        </p:txBody>
      </p:sp>
      <p:sp>
        <p:nvSpPr>
          <p:cNvPr id="12" name="Virage 11">
            <a:extLst>
              <a:ext uri="{FF2B5EF4-FFF2-40B4-BE49-F238E27FC236}">
                <a16:creationId xmlns="" xmlns:a16="http://schemas.microsoft.com/office/drawing/2014/main" id="{0A0C410E-C870-4812-8108-81ED77BF3B3E}"/>
              </a:ext>
            </a:extLst>
          </p:cNvPr>
          <p:cNvSpPr/>
          <p:nvPr/>
        </p:nvSpPr>
        <p:spPr>
          <a:xfrm>
            <a:off x="2843807" y="1322764"/>
            <a:ext cx="610362" cy="65151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+- 0 0 5400000"/>
              <a:gd name="f9" fmla="val 25000"/>
              <a:gd name="f10" fmla="val 43750"/>
              <a:gd name="f11" fmla="+- 0 0 -360"/>
              <a:gd name="f12" fmla="+- 0 0 -180"/>
              <a:gd name="f13" fmla="+- 0 0 -90"/>
              <a:gd name="f14" fmla="abs f4"/>
              <a:gd name="f15" fmla="abs f5"/>
              <a:gd name="f16" fmla="abs f6"/>
              <a:gd name="f17" fmla="*/ f11 f0 1"/>
              <a:gd name="f18" fmla="*/ f12 f0 1"/>
              <a:gd name="f19" fmla="*/ f13 f0 1"/>
              <a:gd name="f20" fmla="?: f14 f4 1"/>
              <a:gd name="f21" fmla="?: f15 f5 1"/>
              <a:gd name="f22" fmla="?: f16 f6 1"/>
              <a:gd name="f23" fmla="*/ f17 1 f3"/>
              <a:gd name="f24" fmla="*/ f18 1 f3"/>
              <a:gd name="f25" fmla="*/ f19 1 f3"/>
              <a:gd name="f26" fmla="*/ f20 1 21600"/>
              <a:gd name="f27" fmla="*/ f21 1 21600"/>
              <a:gd name="f28" fmla="*/ 21600 f20 1"/>
              <a:gd name="f29" fmla="*/ 21600 f21 1"/>
              <a:gd name="f30" fmla="+- f23 0 f1"/>
              <a:gd name="f31" fmla="+- f24 0 f1"/>
              <a:gd name="f32" fmla="+- f25 0 f1"/>
              <a:gd name="f33" fmla="min f27 f26"/>
              <a:gd name="f34" fmla="*/ f28 1 f22"/>
              <a:gd name="f35" fmla="*/ f29 1 f22"/>
              <a:gd name="f36" fmla="val f34"/>
              <a:gd name="f37" fmla="val f35"/>
              <a:gd name="f38" fmla="*/ f7 f33 1"/>
              <a:gd name="f39" fmla="+- f37 0 f7"/>
              <a:gd name="f40" fmla="+- f36 0 f7"/>
              <a:gd name="f41" fmla="*/ f36 f33 1"/>
              <a:gd name="f42" fmla="*/ f37 f33 1"/>
              <a:gd name="f43" fmla="min f40 f39"/>
              <a:gd name="f44" fmla="*/ f43 f9 1"/>
              <a:gd name="f45" fmla="*/ f43 f10 1"/>
              <a:gd name="f46" fmla="*/ f44 1 100000"/>
              <a:gd name="f47" fmla="*/ f45 1 100000"/>
              <a:gd name="f48" fmla="*/ f46 1 2"/>
              <a:gd name="f49" fmla="+- f36 0 f46"/>
              <a:gd name="f50" fmla="+- f47 0 f46"/>
              <a:gd name="f51" fmla="*/ f47 f33 1"/>
              <a:gd name="f52" fmla="*/ f46 f33 1"/>
              <a:gd name="f53" fmla="+- f46 0 f48"/>
              <a:gd name="f54" fmla="max f50 0"/>
              <a:gd name="f55" fmla="*/ f49 f33 1"/>
              <a:gd name="f56" fmla="*/ f48 f33 1"/>
              <a:gd name="f57" fmla="+- f46 f54 0"/>
              <a:gd name="f58" fmla="+- f53 f46 0"/>
              <a:gd name="f59" fmla="+- f53 f47 0"/>
              <a:gd name="f60" fmla="*/ f53 f33 1"/>
              <a:gd name="f61" fmla="*/ f54 f33 1"/>
              <a:gd name="f62" fmla="+- f58 f53 0"/>
              <a:gd name="f63" fmla="*/ f59 f33 1"/>
              <a:gd name="f64" fmla="*/ f58 f33 1"/>
              <a:gd name="f65" fmla="*/ f57 f33 1"/>
              <a:gd name="f66" fmla="*/ f62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5" y="f38"/>
              </a:cxn>
              <a:cxn ang="f31">
                <a:pos x="f55" y="f66"/>
              </a:cxn>
              <a:cxn ang="f31">
                <a:pos x="f56" y="f42"/>
              </a:cxn>
              <a:cxn ang="f32">
                <a:pos x="f41" y="f52"/>
              </a:cxn>
            </a:cxnLst>
            <a:rect l="f38" t="f38" r="f41" b="f42"/>
            <a:pathLst>
              <a:path>
                <a:moveTo>
                  <a:pt x="f38" y="f42"/>
                </a:moveTo>
                <a:lnTo>
                  <a:pt x="f38" y="f63"/>
                </a:lnTo>
                <a:arcTo wR="f51" hR="f51" stAng="f0" swAng="f1"/>
                <a:lnTo>
                  <a:pt x="f55" y="f60"/>
                </a:lnTo>
                <a:lnTo>
                  <a:pt x="f55" y="f38"/>
                </a:lnTo>
                <a:lnTo>
                  <a:pt x="f41" y="f52"/>
                </a:lnTo>
                <a:lnTo>
                  <a:pt x="f55" y="f66"/>
                </a:lnTo>
                <a:lnTo>
                  <a:pt x="f55" y="f64"/>
                </a:lnTo>
                <a:lnTo>
                  <a:pt x="f65" y="f64"/>
                </a:lnTo>
                <a:arcTo wR="f61" hR="f61" stAng="f2" swAng="f8"/>
                <a:lnTo>
                  <a:pt x="f52" y="f42"/>
                </a:lnTo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F503524-25EC-41A4-AFEC-16EC649F6B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2" y="1161265"/>
            <a:ext cx="7332285" cy="964001"/>
          </a:xfrm>
        </p:spPr>
        <p:txBody>
          <a:bodyPr anchorCtr="1"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32FCEA1-49B7-465D-9126-1A6E55EB645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17137" y="2364776"/>
            <a:ext cx="6351372" cy="3125197"/>
          </a:xfrm>
        </p:spPr>
        <p:txBody>
          <a:bodyPr>
            <a:normAutofit fontScale="70000" lnSpcReduction="20000"/>
          </a:bodyPr>
          <a:lstStyle/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dirty="0" smtClean="0"/>
              <a:t>À </a:t>
            </a:r>
            <a:r>
              <a:rPr lang="fr-FR" dirty="0"/>
              <a:t>l’issue d’une procédure que nous n’étudierons pas pour cette première approche, un des joueurs est amené à poser une première carte sur la table. On dit qu’il entame.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Supposons qu’il revienne à Ouest de distribuer et d’entamer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 67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77898" y="16521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Image 6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80" y="1892003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6" name="Image 6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80" y="212707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5" name="Image 6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80" y="2361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4" name="Image 6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80" y="259645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3" name="Image 62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79" y="284080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2" name="Image 6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79" y="307588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" name="Image 6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79" y="331018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0" name="Image 5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79" y="354526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9" name="Image 5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79" y="377983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8" name="Image 57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79" y="401491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79" y="424921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6" name="Image 5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80279" y="448429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2" name="Image 4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19254" y="13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1" name="Image 4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2022" y="13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" name="Image 3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0123" y="13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9" name="Image 3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5049" y="1333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Image 37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3150" y="13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7" name="Image 3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2268" y="1333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Image 3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5134" y="128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5" name="Image 3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7902" y="128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Image 3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6003" y="128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Image 32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20929" y="1276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2" name="Image 3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9030" y="128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1" name="Image 3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8148" y="1276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Image 2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9899" y="107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614840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979712" y="692696"/>
            <a:ext cx="5400000" cy="540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338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14787" y="2777827"/>
            <a:ext cx="1205285" cy="1299245"/>
          </a:xfrm>
          <a:prstGeom prst="rect">
            <a:avLst/>
          </a:prstGeom>
          <a:noFill/>
        </p:spPr>
      </p:pic>
      <p:pic>
        <p:nvPicPr>
          <p:cNvPr id="18" name="Image 17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0089" y="615044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Image 1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0971" y="615050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 1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32870" y="615044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Image 2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615050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Image 2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9843" y="615050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Image 22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7075" y="615050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Image 2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4209" y="61510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Image 2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95091" y="61510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Image 2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6990" y="61510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Image 2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2064" y="61510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Image 27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93963" y="61510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Image 2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31195" y="61510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9" name="Image 6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1" y="448429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0" name="Image 6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1" y="424921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1" name="Image 7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1" y="401491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2" name="Image 7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1" y="377983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3" name="Image 72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1" y="354526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4" name="Image 7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1" y="331018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5" name="Image 7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1" y="307588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6" name="Image 7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1" y="284080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7" name="Image 7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2" y="259645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8" name="Image 77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2" y="2361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9" name="Image 7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2" y="212707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0" name="Image 7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3342" y="1892003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1" name="Image 8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500960" y="16521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2" name="Rectangle à coins arrondis 81"/>
          <p:cNvSpPr/>
          <p:nvPr/>
        </p:nvSpPr>
        <p:spPr>
          <a:xfrm>
            <a:off x="539552" y="2780928"/>
            <a:ext cx="2520280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Le donneur</a:t>
            </a:r>
          </a:p>
        </p:txBody>
      </p:sp>
      <p:sp>
        <p:nvSpPr>
          <p:cNvPr id="91" name="Rectangle à coins arrondis 90"/>
          <p:cNvSpPr/>
          <p:nvPr/>
        </p:nvSpPr>
        <p:spPr>
          <a:xfrm>
            <a:off x="539552" y="2780928"/>
            <a:ext cx="2520280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L’</a:t>
            </a:r>
            <a:r>
              <a:rPr lang="fr-FR" sz="3200" dirty="0" err="1"/>
              <a:t>entameur</a:t>
            </a:r>
            <a:endParaRPr lang="fr-FR" sz="3200" dirty="0"/>
          </a:p>
        </p:txBody>
      </p:sp>
      <p:pic>
        <p:nvPicPr>
          <p:cNvPr id="92" name="Image 91" descr="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171435" y="309269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3" name="Rectangle à coins arrondis 92"/>
          <p:cNvSpPr/>
          <p:nvPr/>
        </p:nvSpPr>
        <p:spPr>
          <a:xfrm>
            <a:off x="3419872" y="260648"/>
            <a:ext cx="2520280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Le mort</a:t>
            </a:r>
          </a:p>
        </p:txBody>
      </p:sp>
      <p:pic>
        <p:nvPicPr>
          <p:cNvPr id="94" name="Image 93" descr="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148360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5" name="Image 94" descr="1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1483601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6" name="Image 95" descr="3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6016" y="1483601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Image 96" descr="4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92080" y="148360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Image 97" descr="0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66982" y="165826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Image 98" descr="0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69140" y="184364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Image 99" descr="1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142029" y="1661525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Image 100" descr="26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142029" y="184364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" name="Image 101" descr="38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718093" y="1664700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Image 102" descr="3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718093" y="1843641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4" name="Image 103" descr="44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290982" y="1664700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5" name="Image 104" descr="48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290982" y="1845799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6" name="Image 105" descr="50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294157" y="2040615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9" name="Bulle ronde 108"/>
          <p:cNvSpPr/>
          <p:nvPr/>
        </p:nvSpPr>
        <p:spPr>
          <a:xfrm>
            <a:off x="1403648" y="4869160"/>
            <a:ext cx="2808312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2</a:t>
            </a:r>
            <a:r>
              <a:rPr lang="fr-FR" sz="3200" dirty="0">
                <a:sym typeface="Symbol"/>
              </a:rPr>
              <a:t></a:t>
            </a:r>
            <a:endParaRPr lang="fr-FR" sz="3200" dirty="0"/>
          </a:p>
        </p:txBody>
      </p:sp>
      <p:pic>
        <p:nvPicPr>
          <p:cNvPr id="111" name="Image 110" descr="3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27984" y="764704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8" name="Image 117" descr="29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 rot="5400000">
            <a:off x="6736967" y="312172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3" name="Image 132" descr="27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410032" y="537321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3" name="Image 162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0263" y="14847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4" name="Image 16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75042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5" name="Image 16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9718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6" name="Image 16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78335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2" name="Image 131" descr="25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27984" y="5373216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0" name="Image 159" descr="14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 rot="5400000">
            <a:off x="2171969" y="3092727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8" name="Bulle ronde 167"/>
          <p:cNvSpPr/>
          <p:nvPr/>
        </p:nvSpPr>
        <p:spPr>
          <a:xfrm>
            <a:off x="1331640" y="4797152"/>
            <a:ext cx="2808312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2</a:t>
            </a:r>
            <a:r>
              <a:rPr lang="fr-FR" sz="3200" dirty="0">
                <a:sym typeface="Symbol"/>
              </a:rPr>
              <a:t></a:t>
            </a:r>
            <a:endParaRPr lang="fr-FR" sz="3200" dirty="0"/>
          </a:p>
        </p:txBody>
      </p:sp>
      <p:pic>
        <p:nvPicPr>
          <p:cNvPr id="145" name="Image 144" descr="26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27984" y="76470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7" name="Image 116" descr="24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 rot="5400000">
            <a:off x="6736451" y="3119779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7" name="Image 156" descr="37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 rot="5400000">
            <a:off x="2171969" y="3092727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9" name="Image 16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146967" y="148669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0" name="Image 16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759671" y="473784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1" name="Image 17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942063" y="64405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2" name="Image 17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23060" y="549069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3" name="Bulle ronde 172"/>
          <p:cNvSpPr/>
          <p:nvPr/>
        </p:nvSpPr>
        <p:spPr>
          <a:xfrm>
            <a:off x="1331640" y="4797152"/>
            <a:ext cx="2808312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3</a:t>
            </a:r>
            <a:r>
              <a:rPr lang="fr-FR" sz="3200" dirty="0">
                <a:sym typeface="Symbol"/>
              </a:rPr>
              <a:t></a:t>
            </a:r>
            <a:endParaRPr lang="fr-FR" sz="3200" dirty="0"/>
          </a:p>
        </p:txBody>
      </p:sp>
      <p:pic>
        <p:nvPicPr>
          <p:cNvPr id="146" name="Image 145" descr="38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427984" y="764704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9" name="Image 118" descr="36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 rot="5400000">
            <a:off x="6708474" y="3146782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5" name="Image 134" descr="30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4427984" y="537321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4" name="Image 17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9408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5" name="Image 17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2887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6" name="Image 17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47509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7" name="Image 17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6320" y="174094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1" name="Image 130" descr="20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427984" y="5373216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1" name="Image 160" descr="15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 rot="5400000">
            <a:off x="2171970" y="3092727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8" name="Bulle ronde 177"/>
          <p:cNvSpPr/>
          <p:nvPr/>
        </p:nvSpPr>
        <p:spPr>
          <a:xfrm>
            <a:off x="1403648" y="4869160"/>
            <a:ext cx="2808312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9</a:t>
            </a:r>
            <a:r>
              <a:rPr lang="fr-FR" sz="3200" dirty="0">
                <a:sym typeface="Symbol"/>
              </a:rPr>
              <a:t></a:t>
            </a:r>
            <a:endParaRPr lang="fr-FR" sz="3200" dirty="0"/>
          </a:p>
        </p:txBody>
      </p:sp>
      <p:pic>
        <p:nvPicPr>
          <p:cNvPr id="144" name="Image 143" descr="1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27984" y="76470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6" name="Image 115" descr="23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 rot="5400000">
            <a:off x="6719601" y="312922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9" name="Image 17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153317" y="174856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0" name="Image 17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753201" y="446226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1" name="Image 18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77273" y="64405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2" name="Image 18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189760" y="549716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9" name="Image 158" descr="49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 rot="5400000">
            <a:off x="2173573" y="3091123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3" name="Bulle ronde 182"/>
          <p:cNvSpPr/>
          <p:nvPr/>
        </p:nvSpPr>
        <p:spPr>
          <a:xfrm>
            <a:off x="1403648" y="4869160"/>
            <a:ext cx="2808312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4</a:t>
            </a:r>
            <a:r>
              <a:rPr lang="fr-FR" sz="3200" dirty="0">
                <a:sym typeface="Symbol"/>
              </a:rPr>
              <a:t></a:t>
            </a:r>
            <a:endParaRPr lang="fr-FR" sz="3200" dirty="0"/>
          </a:p>
        </p:txBody>
      </p:sp>
      <p:pic>
        <p:nvPicPr>
          <p:cNvPr id="150" name="Image 149" descr="50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427984" y="76470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0" name="Image 119" descr="40.jp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 rot="5400000">
            <a:off x="6710076" y="311660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7" name="Image 136" descr="46.jp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4427984" y="5373216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4" name="Image 18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752305" y="432179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5" name="Image 18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153318" y="190096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6" name="Image 18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535536" y="64405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7" name="Image 18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316760" y="5493993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4" name="Image 123" descr="52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 rot="5400000">
            <a:off x="6710076" y="312922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8" name="Image 157" descr="45.jp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 rot="5400000">
            <a:off x="2173572" y="309112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6" name="Image 135" descr="42.jp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4427984" y="5373216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9" name="Image 148" descr="48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427984" y="76470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8" name="Bulle ronde 187"/>
          <p:cNvSpPr/>
          <p:nvPr/>
        </p:nvSpPr>
        <p:spPr>
          <a:xfrm>
            <a:off x="1403648" y="4869160"/>
            <a:ext cx="2808312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6</a:t>
            </a:r>
            <a:r>
              <a:rPr lang="fr-FR" sz="3200" dirty="0">
                <a:sym typeface="Symbol"/>
              </a:rPr>
              <a:t></a:t>
            </a:r>
            <a:endParaRPr lang="fr-FR" sz="3200" dirty="0"/>
          </a:p>
        </p:txBody>
      </p:sp>
      <p:pic>
        <p:nvPicPr>
          <p:cNvPr id="189" name="Image 18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5675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0" name="Image 18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4721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1" name="Image 19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0208" y="406255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2" name="Image 19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7206" y="215757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8" name="Image 127" descr="10.jpg"/>
          <p:cNvPicPr>
            <a:picLocks noChangeAspect="1"/>
          </p:cNvPicPr>
          <p:nvPr/>
        </p:nvPicPr>
        <p:blipFill>
          <a:blip r:embed="rId35" cstate="print"/>
          <a:stretch>
            <a:fillRect/>
          </a:stretch>
        </p:blipFill>
        <p:spPr>
          <a:xfrm>
            <a:off x="4427984" y="537321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3" name="Image 152" descr="12.jpg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 rot="5400000">
            <a:off x="2171435" y="309326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8" name="Image 137" descr="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76470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4" name="Image 113" descr="13.jpg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 rot="5400000">
            <a:off x="6707939" y="312228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3" name="Bulle ronde 192"/>
          <p:cNvSpPr/>
          <p:nvPr/>
        </p:nvSpPr>
        <p:spPr>
          <a:xfrm>
            <a:off x="1403648" y="4797152"/>
            <a:ext cx="2868960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A</a:t>
            </a:r>
            <a:r>
              <a:rPr lang="fr-FR" sz="3200" dirty="0">
                <a:sym typeface="Symbol"/>
              </a:rPr>
              <a:t></a:t>
            </a:r>
            <a:endParaRPr lang="fr-FR" sz="3200" dirty="0"/>
          </a:p>
        </p:txBody>
      </p:sp>
      <p:pic>
        <p:nvPicPr>
          <p:cNvPr id="194" name="Image 19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2607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5" name="Image 19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650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6" name="Image 19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0770" y="393305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7" name="Image 19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7206" y="229546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8" name="Bulle ronde 197"/>
          <p:cNvSpPr/>
          <p:nvPr/>
        </p:nvSpPr>
        <p:spPr>
          <a:xfrm>
            <a:off x="1403648" y="4869160"/>
            <a:ext cx="2868960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V</a:t>
            </a:r>
            <a:r>
              <a:rPr lang="fr-FR" sz="3200" dirty="0">
                <a:sym typeface="Symbol"/>
              </a:rPr>
              <a:t></a:t>
            </a:r>
            <a:endParaRPr lang="fr-FR" sz="3200" dirty="0"/>
          </a:p>
        </p:txBody>
      </p:sp>
      <p:pic>
        <p:nvPicPr>
          <p:cNvPr id="142" name="Image 141" descr="0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27984" y="76470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3" name="Image 112" descr="11.jpg"/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 rot="5400000">
            <a:off x="6707939" y="313280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7" name="Image 126" descr="07.jpg"/>
          <p:cNvPicPr>
            <a:picLocks noChangeAspect="1"/>
          </p:cNvPicPr>
          <p:nvPr/>
        </p:nvPicPr>
        <p:blipFill>
          <a:blip r:embed="rId39" cstate="print"/>
          <a:stretch>
            <a:fillRect/>
          </a:stretch>
        </p:blipFill>
        <p:spPr>
          <a:xfrm>
            <a:off x="4427984" y="537321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2" name="Image 151" descr="08.jpg"/>
          <p:cNvPicPr>
            <a:picLocks noChangeAspect="1"/>
          </p:cNvPicPr>
          <p:nvPr/>
        </p:nvPicPr>
        <p:blipFill>
          <a:blip r:embed="rId40" cstate="print"/>
          <a:stretch>
            <a:fillRect/>
          </a:stretch>
        </p:blipFill>
        <p:spPr>
          <a:xfrm rot="5400000">
            <a:off x="2171435" y="309326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9" name="Image 19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7643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0" name="Image 19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5007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1" name="Image 20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41883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2" name="Image 20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0770" y="380299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3" name="Image 142" descr="0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27984" y="76470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2" name="Image 111" descr="06.jpg"/>
          <p:cNvPicPr>
            <a:picLocks noChangeAspect="1"/>
          </p:cNvPicPr>
          <p:nvPr/>
        </p:nvPicPr>
        <p:blipFill>
          <a:blip r:embed="rId41" cstate="print"/>
          <a:stretch>
            <a:fillRect/>
          </a:stretch>
        </p:blipFill>
        <p:spPr>
          <a:xfrm rot="5400000">
            <a:off x="6707939" y="312228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6" name="Image 125" descr="03.jpg"/>
          <p:cNvPicPr>
            <a:picLocks noChangeAspect="1"/>
          </p:cNvPicPr>
          <p:nvPr/>
        </p:nvPicPr>
        <p:blipFill>
          <a:blip r:embed="rId42" cstate="print"/>
          <a:stretch>
            <a:fillRect/>
          </a:stretch>
        </p:blipFill>
        <p:spPr>
          <a:xfrm>
            <a:off x="4427984" y="537321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1" name="Image 150" descr="05.jpg"/>
          <p:cNvPicPr>
            <a:picLocks noChangeAspect="1"/>
          </p:cNvPicPr>
          <p:nvPr/>
        </p:nvPicPr>
        <p:blipFill>
          <a:blip r:embed="rId43" cstate="print"/>
          <a:stretch>
            <a:fillRect/>
          </a:stretch>
        </p:blipFill>
        <p:spPr>
          <a:xfrm rot="5400000">
            <a:off x="2171435" y="309326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3" name="Bulle ronde 202"/>
          <p:cNvSpPr/>
          <p:nvPr/>
        </p:nvSpPr>
        <p:spPr>
          <a:xfrm>
            <a:off x="1403648" y="4869160"/>
            <a:ext cx="2868960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6</a:t>
            </a:r>
            <a:r>
              <a:rPr lang="fr-FR" sz="3200" dirty="0">
                <a:sym typeface="Symbol"/>
              </a:rPr>
              <a:t></a:t>
            </a:r>
            <a:endParaRPr lang="fr-FR" sz="3200" dirty="0"/>
          </a:p>
        </p:txBody>
      </p:sp>
      <p:pic>
        <p:nvPicPr>
          <p:cNvPr id="204" name="Image 20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5" name="Image 20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7407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6" name="Image 20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7206" y="257123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7" name="Image 20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8030" y="367405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5" name="Image 124" descr="02.jpg"/>
          <p:cNvPicPr>
            <a:picLocks noChangeAspect="1"/>
          </p:cNvPicPr>
          <p:nvPr/>
        </p:nvPicPr>
        <p:blipFill>
          <a:blip r:embed="rId44" cstate="print"/>
          <a:stretch>
            <a:fillRect/>
          </a:stretch>
        </p:blipFill>
        <p:spPr>
          <a:xfrm>
            <a:off x="4427984" y="537321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2" name="Image 161" descr="21.jpg"/>
          <p:cNvPicPr>
            <a:picLocks noChangeAspect="1"/>
          </p:cNvPicPr>
          <p:nvPr/>
        </p:nvPicPr>
        <p:blipFill>
          <a:blip r:embed="rId45" cstate="print"/>
          <a:stretch>
            <a:fillRect/>
          </a:stretch>
        </p:blipFill>
        <p:spPr>
          <a:xfrm rot="5400000">
            <a:off x="2173572" y="3235140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8" name="Image 147" descr="44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427984" y="76470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5" name="Image 114" descr="22.jpg"/>
          <p:cNvPicPr>
            <a:picLocks noChangeAspect="1"/>
          </p:cNvPicPr>
          <p:nvPr/>
        </p:nvPicPr>
        <p:blipFill>
          <a:blip r:embed="rId46" cstate="print"/>
          <a:stretch>
            <a:fillRect/>
          </a:stretch>
        </p:blipFill>
        <p:spPr>
          <a:xfrm rot="5400000">
            <a:off x="6710076" y="2947108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8" name="Bulle ronde 207"/>
          <p:cNvSpPr/>
          <p:nvPr/>
        </p:nvSpPr>
        <p:spPr>
          <a:xfrm>
            <a:off x="1403648" y="4869160"/>
            <a:ext cx="3203848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10</a:t>
            </a:r>
            <a:r>
              <a:rPr lang="fr-FR" sz="3200" dirty="0">
                <a:sym typeface="Symbol"/>
              </a:rPr>
              <a:t></a:t>
            </a:r>
            <a:endParaRPr lang="fr-FR" sz="3200" dirty="0"/>
          </a:p>
        </p:txBody>
      </p:sp>
      <p:pic>
        <p:nvPicPr>
          <p:cNvPr id="209" name="Image 20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0" name="Image 20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9807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1" name="Image 210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70892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2" name="Image 21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0770" y="355906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4" name="Image 133" descr="28.jpg"/>
          <p:cNvPicPr>
            <a:picLocks noChangeAspect="1"/>
          </p:cNvPicPr>
          <p:nvPr/>
        </p:nvPicPr>
        <p:blipFill>
          <a:blip r:embed="rId47" cstate="print"/>
          <a:stretch>
            <a:fillRect/>
          </a:stretch>
        </p:blipFill>
        <p:spPr>
          <a:xfrm>
            <a:off x="4427984" y="537321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6" name="Image 155" descr="35.jpg"/>
          <p:cNvPicPr>
            <a:picLocks noChangeAspect="1"/>
          </p:cNvPicPr>
          <p:nvPr/>
        </p:nvPicPr>
        <p:blipFill>
          <a:blip r:embed="rId48" cstate="print"/>
          <a:stretch>
            <a:fillRect/>
          </a:stretch>
        </p:blipFill>
        <p:spPr>
          <a:xfrm rot="5400000">
            <a:off x="2171969" y="3452767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0" name="Image 139" descr="3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764704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3" name="Image 122" descr="51.jpg"/>
          <p:cNvPicPr>
            <a:picLocks noChangeAspect="1"/>
          </p:cNvPicPr>
          <p:nvPr/>
        </p:nvPicPr>
        <p:blipFill>
          <a:blip r:embed="rId49" cstate="print"/>
          <a:stretch>
            <a:fillRect/>
          </a:stretch>
        </p:blipFill>
        <p:spPr>
          <a:xfrm rot="5400000">
            <a:off x="6710077" y="273108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3" name="Bulle ronde 212"/>
          <p:cNvSpPr/>
          <p:nvPr/>
        </p:nvSpPr>
        <p:spPr>
          <a:xfrm>
            <a:off x="1403648" y="4869160"/>
            <a:ext cx="3203848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7</a:t>
            </a:r>
            <a:r>
              <a:rPr lang="fr-FR" sz="3200" dirty="0">
                <a:sym typeface="Symbol"/>
              </a:rPr>
              <a:t></a:t>
            </a:r>
            <a:endParaRPr lang="fr-FR" sz="3200" dirty="0"/>
          </a:p>
        </p:txBody>
      </p:sp>
      <p:pic>
        <p:nvPicPr>
          <p:cNvPr id="214" name="Image 21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5" name="Image 21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2207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6" name="Image 215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6132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7" name="Image 21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0770" y="341073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9" name="Image 138" descr="1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764704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2" name="Image 121" descr="47.jpg"/>
          <p:cNvPicPr>
            <a:picLocks noChangeAspect="1"/>
          </p:cNvPicPr>
          <p:nvPr/>
        </p:nvPicPr>
        <p:blipFill>
          <a:blip r:embed="rId50" cstate="print"/>
          <a:stretch>
            <a:fillRect/>
          </a:stretch>
        </p:blipFill>
        <p:spPr>
          <a:xfrm rot="5400000">
            <a:off x="6710076" y="2587068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9" name="Image 128" descr="17.jpg"/>
          <p:cNvPicPr>
            <a:picLocks noChangeAspect="1"/>
          </p:cNvPicPr>
          <p:nvPr/>
        </p:nvPicPr>
        <p:blipFill>
          <a:blip r:embed="rId51" cstate="print"/>
          <a:stretch>
            <a:fillRect/>
          </a:stretch>
        </p:blipFill>
        <p:spPr>
          <a:xfrm>
            <a:off x="4644008" y="5373216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5" name="Image 154" descr="33.jpg"/>
          <p:cNvPicPr>
            <a:picLocks noChangeAspect="1"/>
          </p:cNvPicPr>
          <p:nvPr/>
        </p:nvPicPr>
        <p:blipFill>
          <a:blip r:embed="rId52" cstate="print"/>
          <a:stretch>
            <a:fillRect/>
          </a:stretch>
        </p:blipFill>
        <p:spPr>
          <a:xfrm rot="5400000">
            <a:off x="2171435" y="366932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8" name="Bulle ronde 217"/>
          <p:cNvSpPr/>
          <p:nvPr/>
        </p:nvSpPr>
        <p:spPr>
          <a:xfrm>
            <a:off x="1403648" y="4869160"/>
            <a:ext cx="3203848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D</a:t>
            </a:r>
            <a:r>
              <a:rPr lang="fr-FR" sz="3200" dirty="0">
                <a:sym typeface="Symbol"/>
              </a:rPr>
              <a:t></a:t>
            </a:r>
            <a:endParaRPr lang="fr-FR" sz="3200" dirty="0"/>
          </a:p>
        </p:txBody>
      </p:sp>
      <p:pic>
        <p:nvPicPr>
          <p:cNvPr id="219" name="Image 218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4607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0" name="Image 219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1" name="Bulle ronde 220"/>
          <p:cNvSpPr/>
          <p:nvPr/>
        </p:nvSpPr>
        <p:spPr>
          <a:xfrm>
            <a:off x="1403648" y="4869160"/>
            <a:ext cx="3203848" cy="864096"/>
          </a:xfrm>
          <a:prstGeom prst="wedgeEllipseCallout">
            <a:avLst>
              <a:gd name="adj1" fmla="val 51719"/>
              <a:gd name="adj2" fmla="val 128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200" dirty="0"/>
              <a:t>Tu joues R</a:t>
            </a:r>
            <a:r>
              <a:rPr lang="fr-FR" sz="3200" dirty="0">
                <a:sym typeface="Symbol"/>
              </a:rPr>
              <a:t></a:t>
            </a:r>
            <a:endParaRPr lang="fr-FR" sz="3200" dirty="0"/>
          </a:p>
        </p:txBody>
      </p:sp>
      <p:pic>
        <p:nvPicPr>
          <p:cNvPr id="141" name="Image 140" descr="4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23928" y="76470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1" name="Image 120" descr="43.jpg"/>
          <p:cNvPicPr>
            <a:picLocks noChangeAspect="1"/>
          </p:cNvPicPr>
          <p:nvPr/>
        </p:nvPicPr>
        <p:blipFill>
          <a:blip r:embed="rId53" cstate="print"/>
          <a:stretch>
            <a:fillRect/>
          </a:stretch>
        </p:blipFill>
        <p:spPr>
          <a:xfrm rot="5400000">
            <a:off x="6736451" y="244305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0" name="Image 129" descr="18.jpg"/>
          <p:cNvPicPr>
            <a:picLocks noChangeAspect="1"/>
          </p:cNvPicPr>
          <p:nvPr/>
        </p:nvPicPr>
        <p:blipFill>
          <a:blip r:embed="rId54" cstate="print"/>
          <a:stretch>
            <a:fillRect/>
          </a:stretch>
        </p:blipFill>
        <p:spPr>
          <a:xfrm>
            <a:off x="4860032" y="5373216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4" name="Image 153" descr="32.jpg"/>
          <p:cNvPicPr>
            <a:picLocks noChangeAspect="1"/>
          </p:cNvPicPr>
          <p:nvPr/>
        </p:nvPicPr>
        <p:blipFill>
          <a:blip r:embed="rId55" cstate="print"/>
          <a:stretch>
            <a:fillRect/>
          </a:stretch>
        </p:blipFill>
        <p:spPr>
          <a:xfrm rot="5400000">
            <a:off x="2171435" y="388534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7" name="Image 226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3986" y="299695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2" name="Image 221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8535" y="76470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3" name="Image 222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5004" y="53732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8" name="Image 227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8030" y="32849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4" name="Image 22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12326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5" name="Image 224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0770" y="314096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185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3" fill="hold">
                      <p:stCondLst>
                        <p:cond delay="indefinite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>
                      <p:stCondLst>
                        <p:cond delay="indefinite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>
                      <p:stCondLst>
                        <p:cond delay="indefinite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>
                      <p:stCondLst>
                        <p:cond delay="indefinite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fill="hold">
                      <p:stCondLst>
                        <p:cond delay="indefinite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hold">
                      <p:stCondLst>
                        <p:cond delay="indefinite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1" fill="hold">
                      <p:stCondLst>
                        <p:cond delay="indefinite"/>
                      </p:stCondLst>
                      <p:childTnLst>
                        <p:par>
                          <p:cTn id="782" fill="hold">
                            <p:stCondLst>
                              <p:cond delay="0"/>
                            </p:stCondLst>
                            <p:childTnLst>
                              <p:par>
                                <p:cTn id="7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>
                      <p:stCondLst>
                        <p:cond delay="indefinite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>
                      <p:stCondLst>
                        <p:cond delay="indefinite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1" fill="hold">
                      <p:stCondLst>
                        <p:cond delay="indefinite"/>
                      </p:stCondLst>
                      <p:childTnLst>
                        <p:par>
                          <p:cTn id="802" fill="hold">
                            <p:stCondLst>
                              <p:cond delay="0"/>
                            </p:stCondLst>
                            <p:childTnLst>
                              <p:par>
                                <p:cTn id="8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>
                      <p:stCondLst>
                        <p:cond delay="indefinite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9" fill="hold">
                      <p:stCondLst>
                        <p:cond delay="indefinite"/>
                      </p:stCondLst>
                      <p:childTnLst>
                        <p:par>
                          <p:cTn id="840" fill="hold">
                            <p:stCondLst>
                              <p:cond delay="0"/>
                            </p:stCondLst>
                            <p:childTnLst>
                              <p:par>
                                <p:cTn id="8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5" fill="hold">
                      <p:stCondLst>
                        <p:cond delay="indefinite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1" fill="hold">
                      <p:stCondLst>
                        <p:cond delay="indefinite"/>
                      </p:stCondLst>
                      <p:childTnLst>
                        <p:par>
                          <p:cTn id="852" fill="hold">
                            <p:stCondLst>
                              <p:cond delay="0"/>
                            </p:stCondLst>
                            <p:childTnLst>
                              <p:par>
                                <p:cTn id="8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>
                      <p:stCondLst>
                        <p:cond delay="indefinite"/>
                      </p:stCondLst>
                      <p:childTnLst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7" fill="hold">
                      <p:stCondLst>
                        <p:cond delay="indefinite"/>
                      </p:stCondLst>
                      <p:childTnLst>
                        <p:par>
                          <p:cTn id="878" fill="hold">
                            <p:stCondLst>
                              <p:cond delay="0"/>
                            </p:stCondLst>
                            <p:childTnLst>
                              <p:par>
                                <p:cTn id="8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3" fill="hold">
                      <p:stCondLst>
                        <p:cond delay="indefinite"/>
                      </p:stCondLst>
                      <p:childTnLst>
                        <p:par>
                          <p:cTn id="884" fill="hold">
                            <p:stCondLst>
                              <p:cond delay="0"/>
                            </p:stCondLst>
                            <p:childTnLst>
                              <p:par>
                                <p:cTn id="8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9" fill="hold">
                      <p:stCondLst>
                        <p:cond delay="indefinite"/>
                      </p:stCondLst>
                      <p:childTnLst>
                        <p:par>
                          <p:cTn id="890" fill="hold">
                            <p:stCondLst>
                              <p:cond delay="0"/>
                            </p:stCondLst>
                            <p:childTnLst>
                              <p:par>
                                <p:cTn id="8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1" fill="hold">
                      <p:stCondLst>
                        <p:cond delay="indefinite"/>
                      </p:stCondLst>
                      <p:childTnLst>
                        <p:par>
                          <p:cTn id="902" fill="hold">
                            <p:stCondLst>
                              <p:cond delay="0"/>
                            </p:stCondLst>
                            <p:childTnLst>
                              <p:par>
                                <p:cTn id="9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7" fill="hold">
                      <p:stCondLst>
                        <p:cond delay="indefinite"/>
                      </p:stCondLst>
                      <p:childTnLst>
                        <p:par>
                          <p:cTn id="908" fill="hold">
                            <p:stCondLst>
                              <p:cond delay="0"/>
                            </p:stCondLst>
                            <p:childTnLst>
                              <p:par>
                                <p:cTn id="9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7" fill="hold">
                      <p:stCondLst>
                        <p:cond delay="indefinite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7" fill="hold">
                      <p:stCondLst>
                        <p:cond delay="indefinite"/>
                      </p:stCondLst>
                      <p:childTnLst>
                        <p:par>
                          <p:cTn id="928" fill="hold">
                            <p:stCondLst>
                              <p:cond delay="0"/>
                            </p:stCondLst>
                            <p:childTnLst>
                              <p:par>
                                <p:cTn id="9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>
                      <p:stCondLst>
                        <p:cond delay="indefinite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9" fill="hold">
                      <p:stCondLst>
                        <p:cond delay="indefinite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3" fill="hold">
                      <p:stCondLst>
                        <p:cond delay="indefinite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>
                      <p:stCondLst>
                        <p:cond delay="indefinite"/>
                      </p:stCondLst>
                      <p:childTnLst>
                        <p:par>
                          <p:cTn id="952" fill="hold">
                            <p:stCondLst>
                              <p:cond delay="0"/>
                            </p:stCondLst>
                            <p:childTnLst>
                              <p:par>
                                <p:cTn id="9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7" fill="hold">
                      <p:stCondLst>
                        <p:cond delay="indefinite"/>
                      </p:stCondLst>
                      <p:childTnLst>
                        <p:par>
                          <p:cTn id="958" fill="hold">
                            <p:stCondLst>
                              <p:cond delay="0"/>
                            </p:stCondLst>
                            <p:childTnLst>
                              <p:par>
                                <p:cTn id="9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7" fill="hold">
                      <p:stCondLst>
                        <p:cond delay="indefinite"/>
                      </p:stCondLst>
                      <p:childTnLst>
                        <p:par>
                          <p:cTn id="968" fill="hold">
                            <p:stCondLst>
                              <p:cond delay="0"/>
                            </p:stCondLst>
                            <p:childTnLst>
                              <p:par>
                                <p:cTn id="9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7" fill="hold">
                      <p:stCondLst>
                        <p:cond delay="indefinite"/>
                      </p:stCondLst>
                      <p:childTnLst>
                        <p:par>
                          <p:cTn id="978" fill="hold">
                            <p:stCondLst>
                              <p:cond delay="0"/>
                            </p:stCondLst>
                            <p:childTnLst>
                              <p:par>
                                <p:cTn id="9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3" fill="hold">
                      <p:stCondLst>
                        <p:cond delay="indefinite"/>
                      </p:stCondLst>
                      <p:childTnLst>
                        <p:par>
                          <p:cTn id="984" fill="hold">
                            <p:stCondLst>
                              <p:cond delay="0"/>
                            </p:stCondLst>
                            <p:childTnLst>
                              <p:par>
                                <p:cTn id="9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3" fill="hold">
                      <p:stCondLst>
                        <p:cond delay="indefinite"/>
                      </p:stCondLst>
                      <p:childTnLst>
                        <p:par>
                          <p:cTn id="994" fill="hold">
                            <p:stCondLst>
                              <p:cond delay="0"/>
                            </p:stCondLst>
                            <p:childTnLst>
                              <p:par>
                                <p:cTn id="9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1" fill="hold">
                      <p:stCondLst>
                        <p:cond delay="indefinite"/>
                      </p:stCondLst>
                      <p:childTnLst>
                        <p:par>
                          <p:cTn id="1002" fill="hold">
                            <p:stCondLst>
                              <p:cond delay="0"/>
                            </p:stCondLst>
                            <p:childTnLst>
                              <p:par>
                                <p:cTn id="10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7" fill="hold">
                      <p:stCondLst>
                        <p:cond delay="indefinite"/>
                      </p:stCondLst>
                      <p:childTnLst>
                        <p:par>
                          <p:cTn id="1008" fill="hold">
                            <p:stCondLst>
                              <p:cond delay="0"/>
                            </p:stCondLst>
                            <p:childTnLst>
                              <p:par>
                                <p:cTn id="10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7" fill="hold">
                      <p:stCondLst>
                        <p:cond delay="indefinite"/>
                      </p:stCondLst>
                      <p:childTnLst>
                        <p:par>
                          <p:cTn id="1018" fill="hold">
                            <p:stCondLst>
                              <p:cond delay="0"/>
                            </p:stCondLst>
                            <p:childTnLst>
                              <p:par>
                                <p:cTn id="10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7" fill="hold">
                      <p:stCondLst>
                        <p:cond delay="indefinite"/>
                      </p:stCondLst>
                      <p:childTnLst>
                        <p:par>
                          <p:cTn id="1028" fill="hold">
                            <p:stCondLst>
                              <p:cond delay="0"/>
                            </p:stCondLst>
                            <p:childTnLst>
                              <p:par>
                                <p:cTn id="10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1" fill="hold">
                      <p:stCondLst>
                        <p:cond delay="indefinite"/>
                      </p:stCondLst>
                      <p:childTnLst>
                        <p:par>
                          <p:cTn id="1032" fill="hold">
                            <p:stCondLst>
                              <p:cond delay="0"/>
                            </p:stCondLst>
                            <p:childTnLst>
                              <p:par>
                                <p:cTn id="10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9" fill="hold">
                      <p:stCondLst>
                        <p:cond delay="indefinite"/>
                      </p:stCondLst>
                      <p:childTnLst>
                        <p:par>
                          <p:cTn id="1040" fill="hold">
                            <p:stCondLst>
                              <p:cond delay="0"/>
                            </p:stCondLst>
                            <p:childTnLst>
                              <p:par>
                                <p:cTn id="10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5" fill="hold">
                      <p:stCondLst>
                        <p:cond delay="indefinite"/>
                      </p:stCondLst>
                      <p:childTnLst>
                        <p:par>
                          <p:cTn id="1046" fill="hold">
                            <p:stCondLst>
                              <p:cond delay="0"/>
                            </p:stCondLst>
                            <p:childTnLst>
                              <p:par>
                                <p:cTn id="10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1" fill="hold">
                      <p:stCondLst>
                        <p:cond delay="indefinite"/>
                      </p:stCondLst>
                      <p:childTnLst>
                        <p:par>
                          <p:cTn id="1052" fill="hold">
                            <p:stCondLst>
                              <p:cond delay="0"/>
                            </p:stCondLst>
                            <p:childTnLst>
                              <p:par>
                                <p:cTn id="10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7" fill="hold">
                      <p:stCondLst>
                        <p:cond delay="indefinite"/>
                      </p:stCondLst>
                      <p:childTnLst>
                        <p:par>
                          <p:cTn id="1058" fill="hold">
                            <p:stCondLst>
                              <p:cond delay="0"/>
                            </p:stCondLst>
                            <p:childTnLst>
                              <p:par>
                                <p:cTn id="10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7" fill="hold">
                      <p:stCondLst>
                        <p:cond delay="indefinite"/>
                      </p:stCondLst>
                      <p:childTnLst>
                        <p:par>
                          <p:cTn id="1068" fill="hold">
                            <p:stCondLst>
                              <p:cond delay="0"/>
                            </p:stCondLst>
                            <p:childTnLst>
                              <p:par>
                                <p:cTn id="10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91" grpId="0" animBg="1"/>
      <p:bldP spid="91" grpId="1" animBg="1"/>
      <p:bldP spid="93" grpId="0" animBg="1"/>
      <p:bldP spid="93" grpId="1" animBg="1"/>
      <p:bldP spid="109" grpId="0" animBg="1"/>
      <p:bldP spid="109" grpId="1" animBg="1"/>
      <p:bldP spid="168" grpId="0" animBg="1"/>
      <p:bldP spid="168" grpId="1" animBg="1"/>
      <p:bldP spid="173" grpId="0" animBg="1"/>
      <p:bldP spid="173" grpId="1" animBg="1"/>
      <p:bldP spid="178" grpId="0" animBg="1"/>
      <p:bldP spid="178" grpId="1" animBg="1"/>
      <p:bldP spid="183" grpId="0" animBg="1"/>
      <p:bldP spid="183" grpId="1" animBg="1"/>
      <p:bldP spid="188" grpId="0" animBg="1"/>
      <p:bldP spid="188" grpId="1" animBg="1"/>
      <p:bldP spid="193" grpId="0" animBg="1"/>
      <p:bldP spid="193" grpId="1" animBg="1"/>
      <p:bldP spid="198" grpId="0" animBg="1"/>
      <p:bldP spid="198" grpId="1" animBg="1"/>
      <p:bldP spid="203" grpId="0" animBg="1"/>
      <p:bldP spid="203" grpId="1" animBg="1"/>
      <p:bldP spid="208" grpId="0" animBg="1"/>
      <p:bldP spid="208" grpId="1" animBg="1"/>
      <p:bldP spid="213" grpId="0" animBg="1"/>
      <p:bldP spid="213" grpId="1" animBg="1"/>
      <p:bldP spid="218" grpId="0" animBg="1"/>
      <p:bldP spid="218" grpId="1" animBg="1"/>
      <p:bldP spid="221" grpId="0" animBg="1"/>
      <p:bldP spid="2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1F6CC0-86F0-466E-AD0C-20421FCD25B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47037DB-E7E3-4232-9D3D-F9CA5DBD4E1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32935" y="2241208"/>
            <a:ext cx="7024814" cy="2910014"/>
          </a:xfrm>
        </p:spPr>
        <p:txBody>
          <a:bodyPr anchorCtr="1">
            <a:normAutofit fontScale="77500" lnSpcReduction="20000"/>
          </a:bodyPr>
          <a:lstStyle/>
          <a:p>
            <a:pPr lvl="0" algn="ctr"/>
            <a:endParaRPr lang="fr-FR"/>
          </a:p>
          <a:p>
            <a:pPr lvl="0" algn="ctr"/>
            <a:endParaRPr lang="fr-FR"/>
          </a:p>
          <a:p>
            <a:pPr lvl="0" algn="ctr"/>
            <a:r>
              <a:rPr lang="fr-FR"/>
              <a:t>Au final, l’équipe N/S l’a emporté 10 à 3. </a:t>
            </a:r>
          </a:p>
          <a:p>
            <a:pPr lvl="0" algn="ctr"/>
            <a:endParaRPr lang="fr-FR"/>
          </a:p>
          <a:p>
            <a:pPr lvl="0" algn="ctr"/>
            <a:r>
              <a:rPr lang="fr-FR"/>
              <a:t>En résumé : Dans un premier temps, on peut estimer que ce jeu est un jeu de bataille (amélioré) par équipe. Chacune des équipes devant essayer de gagner un maximum de levées. </a:t>
            </a:r>
          </a:p>
          <a:p>
            <a:pPr lvl="0" algn="ctr"/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98EB6A6-45D3-45F2-936A-E87A39CEF2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181" y="1228206"/>
            <a:ext cx="6790037" cy="897060"/>
          </a:xfrm>
        </p:spPr>
        <p:txBody>
          <a:bodyPr anchorCtr="1"/>
          <a:lstStyle/>
          <a:p>
            <a:pPr lvl="0" algn="ctr"/>
            <a:r>
              <a:rPr lang="fr-FR" sz="2400"/>
              <a:t>Un  petit exercice (Ouest a entamé en début de partie, Nord a donc étalé son jeu à la vue de chacun)</a:t>
            </a:r>
          </a:p>
        </p:txBody>
      </p:sp>
      <p:pic>
        <p:nvPicPr>
          <p:cNvPr id="3" name="Espace réservé du contenu 3" descr="01.jpg">
            <a:extLst>
              <a:ext uri="{FF2B5EF4-FFF2-40B4-BE49-F238E27FC236}">
                <a16:creationId xmlns="" xmlns:a16="http://schemas.microsoft.com/office/drawing/2014/main" id="{2DC41010-124C-42A0-ADE1-8D9867666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9455" y="2351944"/>
            <a:ext cx="504995" cy="776202"/>
          </a:xfrm>
          <a:ln w="9528">
            <a:solidFill>
              <a:srgbClr val="000000"/>
            </a:solidFill>
            <a:prstDash val="solid"/>
          </a:ln>
        </p:spPr>
      </p:pic>
      <p:pic>
        <p:nvPicPr>
          <p:cNvPr id="4" name="Image 4" descr="02.jpg">
            <a:extLst>
              <a:ext uri="{FF2B5EF4-FFF2-40B4-BE49-F238E27FC236}">
                <a16:creationId xmlns="" xmlns:a16="http://schemas.microsoft.com/office/drawing/2014/main" id="{9D2F433E-71BB-48F3-AB44-8A77BDF13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921" y="2351944"/>
            <a:ext cx="504995" cy="77620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" name="Image 5" descr="13.jpg">
            <a:extLst>
              <a:ext uri="{FF2B5EF4-FFF2-40B4-BE49-F238E27FC236}">
                <a16:creationId xmlns="" xmlns:a16="http://schemas.microsoft.com/office/drawing/2014/main" id="{8C312490-EBE3-4AC5-A3B1-3A6B42717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5918" y="2364425"/>
            <a:ext cx="504995" cy="77620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6" name="Picture 2" descr="Afficher l'image d'origine">
            <a:extLst>
              <a:ext uri="{FF2B5EF4-FFF2-40B4-BE49-F238E27FC236}">
                <a16:creationId xmlns="" xmlns:a16="http://schemas.microsoft.com/office/drawing/2014/main" id="{444496C1-CB66-469F-A1FC-AD5F731DAE1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941951" y="3219084"/>
            <a:ext cx="903966" cy="9744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 7" descr="03.jpg">
            <a:extLst>
              <a:ext uri="{FF2B5EF4-FFF2-40B4-BE49-F238E27FC236}">
                <a16:creationId xmlns="" xmlns:a16="http://schemas.microsoft.com/office/drawing/2014/main" id="{284B8A9A-83AE-4867-8225-66C75CFC7C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9455" y="4246727"/>
            <a:ext cx="504995" cy="77620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9" descr="26.jpg">
            <a:extLst>
              <a:ext uri="{FF2B5EF4-FFF2-40B4-BE49-F238E27FC236}">
                <a16:creationId xmlns="" xmlns:a16="http://schemas.microsoft.com/office/drawing/2014/main" id="{4FB5A7C3-619E-4298-988E-057C7AFE25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7050" y="4262411"/>
            <a:ext cx="504995" cy="780879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sp>
        <p:nvSpPr>
          <p:cNvPr id="9" name="ZoneTexte 16">
            <a:extLst>
              <a:ext uri="{FF2B5EF4-FFF2-40B4-BE49-F238E27FC236}">
                <a16:creationId xmlns="" xmlns:a16="http://schemas.microsoft.com/office/drawing/2014/main" id="{97878083-B932-4DE3-ADDE-5A897B02D5C6}"/>
              </a:ext>
            </a:extLst>
          </p:cNvPr>
          <p:cNvSpPr txBox="1"/>
          <p:nvPr/>
        </p:nvSpPr>
        <p:spPr>
          <a:xfrm>
            <a:off x="1600197" y="5076141"/>
            <a:ext cx="6116595" cy="900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>
                <a:solidFill>
                  <a:srgbClr val="000000"/>
                </a:solidFill>
                <a:latin typeface="Calibri"/>
              </a:rPr>
              <a:t>Sud a remporté la dernière levée. Sud sait qu’un le camp E/O possède cinq Piques et le Roi de 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Cœur</a:t>
            </a:r>
            <a:r>
              <a:rPr lang="fr-FR" dirty="0">
                <a:solidFill>
                  <a:srgbClr val="000000"/>
                </a:solidFill>
                <a:latin typeface="Calibri"/>
              </a:rPr>
              <a:t>. Peut-il gagner les trois dernières 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levées</a:t>
            </a:r>
            <a:r>
              <a:rPr lang="fr-FR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?</a:t>
            </a:r>
            <a:endParaRPr lang="fr-FR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" name="Image 17" descr="12.jpg">
            <a:extLst>
              <a:ext uri="{FF2B5EF4-FFF2-40B4-BE49-F238E27FC236}">
                <a16:creationId xmlns="" xmlns:a16="http://schemas.microsoft.com/office/drawing/2014/main" id="{9E4C6C25-8272-4402-9646-5A2542F2A2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2690" y="4262411"/>
            <a:ext cx="504995" cy="77620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2F6C515-B861-4BC6-AB4B-666C64E40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Voici les six cartes possédées par E/O</a:t>
            </a:r>
          </a:p>
        </p:txBody>
      </p:sp>
      <p:pic>
        <p:nvPicPr>
          <p:cNvPr id="4" name="Image 3" descr="15.jpg">
            <a:extLst>
              <a:ext uri="{FF2B5EF4-FFF2-40B4-BE49-F238E27FC236}">
                <a16:creationId xmlns="" xmlns:a16="http://schemas.microsoft.com/office/drawing/2014/main" id="{069DD5DB-3CA6-40F2-92EB-6542825BF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593" y="2276872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" name="Image 4" descr="05.jpg">
            <a:extLst>
              <a:ext uri="{FF2B5EF4-FFF2-40B4-BE49-F238E27FC236}">
                <a16:creationId xmlns="" xmlns:a16="http://schemas.microsoft.com/office/drawing/2014/main" id="{A259682B-BCFA-4402-B816-1ECC7BF61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669" y="2290832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6" name="Image 5" descr="06.jpg">
            <a:extLst>
              <a:ext uri="{FF2B5EF4-FFF2-40B4-BE49-F238E27FC236}">
                <a16:creationId xmlns="" xmlns:a16="http://schemas.microsoft.com/office/drawing/2014/main" id="{5BF75801-5DDE-4FA5-A95C-6CBC2D678E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5347" y="2290832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7" name="Image 6" descr="07.jpg">
            <a:extLst>
              <a:ext uri="{FF2B5EF4-FFF2-40B4-BE49-F238E27FC236}">
                <a16:creationId xmlns="" xmlns:a16="http://schemas.microsoft.com/office/drawing/2014/main" id="{3A8E447E-E1B3-4129-933B-69C7D87638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1994" y="2290832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7" descr="08.jpg">
            <a:extLst>
              <a:ext uri="{FF2B5EF4-FFF2-40B4-BE49-F238E27FC236}">
                <a16:creationId xmlns="" xmlns:a16="http://schemas.microsoft.com/office/drawing/2014/main" id="{5626ECEB-5E7D-4C88-87C6-0D75BB7C22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641" y="2290832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8" descr="09.jpg">
            <a:extLst>
              <a:ext uri="{FF2B5EF4-FFF2-40B4-BE49-F238E27FC236}">
                <a16:creationId xmlns="" xmlns:a16="http://schemas.microsoft.com/office/drawing/2014/main" id="{AEFC8048-7218-47C7-B1B2-38455B2E3A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4248" y="2276872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D96F6AAD-EACB-4F0A-A538-5CC916068D91}"/>
              </a:ext>
            </a:extLst>
          </p:cNvPr>
          <p:cNvSpPr txBox="1"/>
          <p:nvPr/>
        </p:nvSpPr>
        <p:spPr>
          <a:xfrm>
            <a:off x="1043608" y="4510836"/>
            <a:ext cx="7385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On remarquera que l’un des deux joueurs a trois Piques et le second deux Piques et le Roi de Cœur. Sud ne connaît que cette répartition. </a:t>
            </a:r>
          </a:p>
        </p:txBody>
      </p:sp>
    </p:spTree>
    <p:extLst>
      <p:ext uri="{BB962C8B-B14F-4D97-AF65-F5344CB8AC3E}">
        <p14:creationId xmlns:p14="http://schemas.microsoft.com/office/powerpoint/2010/main" val="140942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412</Words>
  <Application>Microsoft Office PowerPoint</Application>
  <PresentationFormat>Affichage à l'écran (4:3)</PresentationFormat>
  <Paragraphs>59</Paragraphs>
  <Slides>17</Slides>
  <Notes>4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1) Présentation rapide du jeu de bridge 2) Exercice 1 3) Exercice 2 </vt:lpstr>
      <vt:lpstr>Le bridge est un jeu  de cartes</vt:lpstr>
      <vt:lpstr>Ordre des cartes</vt:lpstr>
      <vt:lpstr>Présentation PowerPoint</vt:lpstr>
      <vt:lpstr>Présentation PowerPoint</vt:lpstr>
      <vt:lpstr>Présentation PowerPoint</vt:lpstr>
      <vt:lpstr>Présentation PowerPoint</vt:lpstr>
      <vt:lpstr>Un  petit exercice (Ouest a entamé en début de partie, Nord a donc étalé son jeu à la vue de chacun)</vt:lpstr>
      <vt:lpstr>Voici les six cartes possédées par E/O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bridge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Pascal Evrard</dc:creator>
  <cp:lastModifiedBy>aefetmp</cp:lastModifiedBy>
  <cp:revision>57</cp:revision>
  <dcterms:created xsi:type="dcterms:W3CDTF">2017-03-16T02:02:32Z</dcterms:created>
  <dcterms:modified xsi:type="dcterms:W3CDTF">2020-05-05T23:16:43Z</dcterms:modified>
</cp:coreProperties>
</file>